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62" r:id="rId3"/>
    <p:sldId id="263" r:id="rId4"/>
    <p:sldId id="264" r:id="rId5"/>
    <p:sldId id="258" r:id="rId6"/>
    <p:sldId id="261" r:id="rId7"/>
    <p:sldId id="260" r:id="rId8"/>
    <p:sldId id="259" r:id="rId9"/>
    <p:sldId id="266" r:id="rId10"/>
    <p:sldId id="271" r:id="rId11"/>
    <p:sldId id="284" r:id="rId12"/>
    <p:sldId id="277" r:id="rId13"/>
    <p:sldId id="275" r:id="rId14"/>
    <p:sldId id="274" r:id="rId15"/>
    <p:sldId id="273" r:id="rId16"/>
    <p:sldId id="272" r:id="rId17"/>
    <p:sldId id="270" r:id="rId18"/>
    <p:sldId id="285" r:id="rId19"/>
    <p:sldId id="286" r:id="rId20"/>
    <p:sldId id="265" r:id="rId21"/>
    <p:sldId id="269" r:id="rId22"/>
    <p:sldId id="268" r:id="rId23"/>
    <p:sldId id="288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D7F1D-CD29-4595-9F60-55C200B28979}" type="doc">
      <dgm:prSet loTypeId="urn:microsoft.com/office/officeart/2005/8/layout/venn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A476E6-05BC-454D-A870-188866A35888}">
      <dgm:prSet phldrT="[Text]" custT="1"/>
      <dgm:spPr/>
      <dgm:t>
        <a:bodyPr/>
        <a:lstStyle/>
        <a:p>
          <a:r>
            <a:rPr lang="en-US" sz="1600" b="1" dirty="0" smtClean="0"/>
            <a:t>1-KEPIMPINAN DAN HALA TUJU</a:t>
          </a:r>
          <a:endParaRPr lang="en-US" sz="1600" b="1" dirty="0"/>
        </a:p>
      </dgm:t>
    </dgm:pt>
    <dgm:pt modelId="{22C400E4-3757-44F4-B7A8-47B4E2EA7C6C}" type="parTrans" cxnId="{2C27657B-B63A-420A-B54E-8972415F3F1E}">
      <dgm:prSet/>
      <dgm:spPr/>
      <dgm:t>
        <a:bodyPr/>
        <a:lstStyle/>
        <a:p>
          <a:endParaRPr lang="en-US"/>
        </a:p>
      </dgm:t>
    </dgm:pt>
    <dgm:pt modelId="{FB526F64-C525-4F7A-87FE-B8192AB51F16}" type="sibTrans" cxnId="{2C27657B-B63A-420A-B54E-8972415F3F1E}">
      <dgm:prSet/>
      <dgm:spPr/>
      <dgm:t>
        <a:bodyPr/>
        <a:lstStyle/>
        <a:p>
          <a:endParaRPr lang="en-US"/>
        </a:p>
      </dgm:t>
    </dgm:pt>
    <dgm:pt modelId="{39F1CFF6-A8F2-427B-AD11-FEC726C1663B}">
      <dgm:prSet phldrT="[Text]" custT="1"/>
      <dgm:spPr>
        <a:solidFill>
          <a:srgbClr val="808000"/>
        </a:solidFill>
      </dgm:spPr>
      <dgm:t>
        <a:bodyPr/>
        <a:lstStyle/>
        <a:p>
          <a:r>
            <a:rPr lang="en-US" sz="1600" b="1" dirty="0" smtClean="0"/>
            <a:t>2-PENGURUSAN ORGANISASI</a:t>
          </a:r>
          <a:endParaRPr lang="en-US" sz="1600" b="1" dirty="0"/>
        </a:p>
      </dgm:t>
    </dgm:pt>
    <dgm:pt modelId="{3ED64C98-BEA1-4900-BEAB-6289B8D184A1}" type="parTrans" cxnId="{E57D7D2B-FC0A-4466-A096-A9D58314EA1D}">
      <dgm:prSet/>
      <dgm:spPr/>
      <dgm:t>
        <a:bodyPr/>
        <a:lstStyle/>
        <a:p>
          <a:endParaRPr lang="en-US"/>
        </a:p>
      </dgm:t>
    </dgm:pt>
    <dgm:pt modelId="{754BC2C1-FB15-4AFF-A651-EC0B5D7E41CC}" type="sibTrans" cxnId="{E57D7D2B-FC0A-4466-A096-A9D58314EA1D}">
      <dgm:prSet/>
      <dgm:spPr/>
      <dgm:t>
        <a:bodyPr/>
        <a:lstStyle/>
        <a:p>
          <a:endParaRPr lang="en-US"/>
        </a:p>
      </dgm:t>
    </dgm:pt>
    <dgm:pt modelId="{CAC8FAFC-6007-4B4C-A758-07B0C8AC72AE}">
      <dgm:prSet phldrT="[Text]" custT="1"/>
      <dgm:spPr/>
      <dgm:t>
        <a:bodyPr/>
        <a:lstStyle/>
        <a:p>
          <a:r>
            <a:rPr lang="en-US" sz="1400" b="1" dirty="0" smtClean="0"/>
            <a:t>3-PENGURUSAN KURIKULUM, KOKURIKULUM DAN SUKAN, DAN HAL EHWAL MURID</a:t>
          </a:r>
          <a:endParaRPr lang="en-US" sz="1400" b="1" dirty="0"/>
        </a:p>
      </dgm:t>
    </dgm:pt>
    <dgm:pt modelId="{5FDA456E-D0FD-4C45-A3AF-120B265F69AA}" type="parTrans" cxnId="{3430C2C0-FE4B-4AF5-AC4F-7D996D87086C}">
      <dgm:prSet/>
      <dgm:spPr/>
      <dgm:t>
        <a:bodyPr/>
        <a:lstStyle/>
        <a:p>
          <a:endParaRPr lang="en-US"/>
        </a:p>
      </dgm:t>
    </dgm:pt>
    <dgm:pt modelId="{A65A0C67-E4BD-459F-946A-1CD36BB71E94}" type="sibTrans" cxnId="{3430C2C0-FE4B-4AF5-AC4F-7D996D87086C}">
      <dgm:prSet/>
      <dgm:spPr/>
      <dgm:t>
        <a:bodyPr/>
        <a:lstStyle/>
        <a:p>
          <a:endParaRPr lang="en-US"/>
        </a:p>
      </dgm:t>
    </dgm:pt>
    <dgm:pt modelId="{5D8D4750-C630-4EA5-9FC2-EFA1033A9747}">
      <dgm:prSet phldrT="[Text]"/>
      <dgm:spPr/>
      <dgm:t>
        <a:bodyPr/>
        <a:lstStyle/>
        <a:p>
          <a:r>
            <a:rPr lang="en-US" b="1" dirty="0" smtClean="0"/>
            <a:t>5-KEMENJADIAN MURID</a:t>
          </a:r>
          <a:endParaRPr lang="en-US" b="1" dirty="0"/>
        </a:p>
      </dgm:t>
    </dgm:pt>
    <dgm:pt modelId="{E5EA8387-3CF8-4179-8CB4-BFA3DE83BDFA}" type="parTrans" cxnId="{EAD64736-7F42-4D93-B36C-B21C04D6F40B}">
      <dgm:prSet/>
      <dgm:spPr/>
      <dgm:t>
        <a:bodyPr/>
        <a:lstStyle/>
        <a:p>
          <a:endParaRPr lang="en-US"/>
        </a:p>
      </dgm:t>
    </dgm:pt>
    <dgm:pt modelId="{73E21F8D-7AE4-4B18-A21F-7A8629951E78}" type="sibTrans" cxnId="{EAD64736-7F42-4D93-B36C-B21C04D6F40B}">
      <dgm:prSet/>
      <dgm:spPr/>
      <dgm:t>
        <a:bodyPr/>
        <a:lstStyle/>
        <a:p>
          <a:endParaRPr lang="en-US"/>
        </a:p>
      </dgm:t>
    </dgm:pt>
    <dgm:pt modelId="{2FC2D0C0-4732-4CB3-8E96-F79311E599AC}">
      <dgm:prSet custT="1"/>
      <dgm:spPr>
        <a:solidFill>
          <a:srgbClr val="0070C0"/>
        </a:solidFill>
      </dgm:spPr>
      <dgm:t>
        <a:bodyPr/>
        <a:lstStyle/>
        <a:p>
          <a:r>
            <a:rPr lang="en-US" sz="1600" b="1" dirty="0" smtClean="0"/>
            <a:t>4-PEMBELAJARAN DAN PENGAJAR</a:t>
          </a:r>
          <a:r>
            <a:rPr lang="en-US" sz="1400" b="1" dirty="0" smtClean="0"/>
            <a:t>AN</a:t>
          </a:r>
          <a:endParaRPr lang="en-US" sz="1400" b="1" dirty="0"/>
        </a:p>
      </dgm:t>
    </dgm:pt>
    <dgm:pt modelId="{41089C6D-9963-42D9-9511-1AA3D9FA7CDE}" type="parTrans" cxnId="{341DA2B0-BDA6-4A0C-85B9-345F810E86B4}">
      <dgm:prSet/>
      <dgm:spPr/>
      <dgm:t>
        <a:bodyPr/>
        <a:lstStyle/>
        <a:p>
          <a:endParaRPr lang="en-US"/>
        </a:p>
      </dgm:t>
    </dgm:pt>
    <dgm:pt modelId="{00EC9592-73B4-47F5-977F-F9C684827142}" type="sibTrans" cxnId="{341DA2B0-BDA6-4A0C-85B9-345F810E86B4}">
      <dgm:prSet/>
      <dgm:spPr/>
      <dgm:t>
        <a:bodyPr/>
        <a:lstStyle/>
        <a:p>
          <a:endParaRPr lang="en-US"/>
        </a:p>
      </dgm:t>
    </dgm:pt>
    <dgm:pt modelId="{F0AFEA28-5035-4876-ABBF-2CCF6B485C17}" type="pres">
      <dgm:prSet presAssocID="{FB8D7F1D-CD29-4595-9F60-55C200B2897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DEF44E-15BD-415E-A99C-2340E39E6154}" type="pres">
      <dgm:prSet presAssocID="{FB8D7F1D-CD29-4595-9F60-55C200B28979}" presName="comp1" presStyleCnt="0"/>
      <dgm:spPr/>
      <dgm:t>
        <a:bodyPr/>
        <a:lstStyle/>
        <a:p>
          <a:endParaRPr lang="en-US"/>
        </a:p>
      </dgm:t>
    </dgm:pt>
    <dgm:pt modelId="{DC25297B-032B-4B11-BE3F-F70CB4873C1F}" type="pres">
      <dgm:prSet presAssocID="{FB8D7F1D-CD29-4595-9F60-55C200B28979}" presName="circle1" presStyleLbl="node1" presStyleIdx="0" presStyleCnt="5" custScaleX="168646"/>
      <dgm:spPr/>
      <dgm:t>
        <a:bodyPr/>
        <a:lstStyle/>
        <a:p>
          <a:endParaRPr lang="en-US"/>
        </a:p>
      </dgm:t>
    </dgm:pt>
    <dgm:pt modelId="{3C1857A3-1AB0-4933-B108-F6AF0BD5F9B2}" type="pres">
      <dgm:prSet presAssocID="{FB8D7F1D-CD29-4595-9F60-55C200B28979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FA11F-605B-4191-8E60-97DBE51A269D}" type="pres">
      <dgm:prSet presAssocID="{FB8D7F1D-CD29-4595-9F60-55C200B28979}" presName="comp2" presStyleCnt="0"/>
      <dgm:spPr/>
      <dgm:t>
        <a:bodyPr/>
        <a:lstStyle/>
        <a:p>
          <a:endParaRPr lang="en-US"/>
        </a:p>
      </dgm:t>
    </dgm:pt>
    <dgm:pt modelId="{E9521DE8-7598-42AB-9D5D-D1A2BD8ABF40}" type="pres">
      <dgm:prSet presAssocID="{FB8D7F1D-CD29-4595-9F60-55C200B28979}" presName="circle2" presStyleLbl="node1" presStyleIdx="1" presStyleCnt="5" custScaleX="165995" custLinFactNeighborX="0" custLinFactNeighborY="64"/>
      <dgm:spPr/>
      <dgm:t>
        <a:bodyPr/>
        <a:lstStyle/>
        <a:p>
          <a:endParaRPr lang="en-US"/>
        </a:p>
      </dgm:t>
    </dgm:pt>
    <dgm:pt modelId="{F763C913-4298-48A5-8637-6858812240CB}" type="pres">
      <dgm:prSet presAssocID="{FB8D7F1D-CD29-4595-9F60-55C200B28979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CE55F-012F-429D-B775-299E207AFDE8}" type="pres">
      <dgm:prSet presAssocID="{FB8D7F1D-CD29-4595-9F60-55C200B28979}" presName="comp3" presStyleCnt="0"/>
      <dgm:spPr/>
      <dgm:t>
        <a:bodyPr/>
        <a:lstStyle/>
        <a:p>
          <a:endParaRPr lang="en-US"/>
        </a:p>
      </dgm:t>
    </dgm:pt>
    <dgm:pt modelId="{EF6C371C-F2C2-47BE-9CB3-E50DFA93AD53}" type="pres">
      <dgm:prSet presAssocID="{FB8D7F1D-CD29-4595-9F60-55C200B28979}" presName="circle3" presStyleLbl="node1" presStyleIdx="2" presStyleCnt="5" custScaleX="160429"/>
      <dgm:spPr/>
      <dgm:t>
        <a:bodyPr/>
        <a:lstStyle/>
        <a:p>
          <a:endParaRPr lang="en-US"/>
        </a:p>
      </dgm:t>
    </dgm:pt>
    <dgm:pt modelId="{94D0FA4A-4991-40D9-A2B7-1B939F14B630}" type="pres">
      <dgm:prSet presAssocID="{FB8D7F1D-CD29-4595-9F60-55C200B28979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D4DA9-CE35-4B23-BF56-F84A77D64689}" type="pres">
      <dgm:prSet presAssocID="{FB8D7F1D-CD29-4595-9F60-55C200B28979}" presName="comp4" presStyleCnt="0"/>
      <dgm:spPr/>
      <dgm:t>
        <a:bodyPr/>
        <a:lstStyle/>
        <a:p>
          <a:endParaRPr lang="en-US"/>
        </a:p>
      </dgm:t>
    </dgm:pt>
    <dgm:pt modelId="{58EB0024-0F0B-4BE6-A194-794FCF853EF2}" type="pres">
      <dgm:prSet presAssocID="{FB8D7F1D-CD29-4595-9F60-55C200B28979}" presName="circle4" presStyleLbl="node1" presStyleIdx="3" presStyleCnt="5" custScaleX="157064"/>
      <dgm:spPr/>
      <dgm:t>
        <a:bodyPr/>
        <a:lstStyle/>
        <a:p>
          <a:endParaRPr lang="en-US"/>
        </a:p>
      </dgm:t>
    </dgm:pt>
    <dgm:pt modelId="{4EEFF97B-BB37-4573-943A-5B4D17E91A22}" type="pres">
      <dgm:prSet presAssocID="{FB8D7F1D-CD29-4595-9F60-55C200B28979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C6EA5-E504-4394-B03A-D484C74B40CC}" type="pres">
      <dgm:prSet presAssocID="{FB8D7F1D-CD29-4595-9F60-55C200B28979}" presName="comp5" presStyleCnt="0"/>
      <dgm:spPr/>
      <dgm:t>
        <a:bodyPr/>
        <a:lstStyle/>
        <a:p>
          <a:endParaRPr lang="en-US"/>
        </a:p>
      </dgm:t>
    </dgm:pt>
    <dgm:pt modelId="{3A987152-0355-45D8-BF56-AD7969D9E16F}" type="pres">
      <dgm:prSet presAssocID="{FB8D7F1D-CD29-4595-9F60-55C200B28979}" presName="circle5" presStyleLbl="node1" presStyleIdx="4" presStyleCnt="5" custScaleX="158373" custLinFactNeighborX="0" custLinFactNeighborY="1174"/>
      <dgm:spPr/>
      <dgm:t>
        <a:bodyPr/>
        <a:lstStyle/>
        <a:p>
          <a:endParaRPr lang="en-US"/>
        </a:p>
      </dgm:t>
    </dgm:pt>
    <dgm:pt modelId="{F607CBC8-15F9-4A8C-A97E-3FDF76E42FF8}" type="pres">
      <dgm:prSet presAssocID="{FB8D7F1D-CD29-4595-9F60-55C200B28979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EC81CC-6D66-4C27-BD76-0B3DCEFB3559}" type="presOf" srcId="{CAC8FAFC-6007-4B4C-A758-07B0C8AC72AE}" destId="{EF6C371C-F2C2-47BE-9CB3-E50DFA93AD53}" srcOrd="0" destOrd="0" presId="urn:microsoft.com/office/officeart/2005/8/layout/venn2"/>
    <dgm:cxn modelId="{4923866A-F264-4DF0-B567-40747D1306B2}" type="presOf" srcId="{39F1CFF6-A8F2-427B-AD11-FEC726C1663B}" destId="{F763C913-4298-48A5-8637-6858812240CB}" srcOrd="1" destOrd="0" presId="urn:microsoft.com/office/officeart/2005/8/layout/venn2"/>
    <dgm:cxn modelId="{BC6255A8-CAC0-40DF-9482-5A3A458BD570}" type="presOf" srcId="{2FC2D0C0-4732-4CB3-8E96-F79311E599AC}" destId="{58EB0024-0F0B-4BE6-A194-794FCF853EF2}" srcOrd="0" destOrd="0" presId="urn:microsoft.com/office/officeart/2005/8/layout/venn2"/>
    <dgm:cxn modelId="{929B8805-782B-4185-9E97-6144408DFEF5}" type="presOf" srcId="{FB8D7F1D-CD29-4595-9F60-55C200B28979}" destId="{F0AFEA28-5035-4876-ABBF-2CCF6B485C17}" srcOrd="0" destOrd="0" presId="urn:microsoft.com/office/officeart/2005/8/layout/venn2"/>
    <dgm:cxn modelId="{2AC2CFAF-E141-4615-84E1-1E7F513CBD64}" type="presOf" srcId="{2FC2D0C0-4732-4CB3-8E96-F79311E599AC}" destId="{4EEFF97B-BB37-4573-943A-5B4D17E91A22}" srcOrd="1" destOrd="0" presId="urn:microsoft.com/office/officeart/2005/8/layout/venn2"/>
    <dgm:cxn modelId="{3430C2C0-FE4B-4AF5-AC4F-7D996D87086C}" srcId="{FB8D7F1D-CD29-4595-9F60-55C200B28979}" destId="{CAC8FAFC-6007-4B4C-A758-07B0C8AC72AE}" srcOrd="2" destOrd="0" parTransId="{5FDA456E-D0FD-4C45-A3AF-120B265F69AA}" sibTransId="{A65A0C67-E4BD-459F-946A-1CD36BB71E94}"/>
    <dgm:cxn modelId="{58D0A3A3-468F-492F-B189-A7A33C99986D}" type="presOf" srcId="{CAC8FAFC-6007-4B4C-A758-07B0C8AC72AE}" destId="{94D0FA4A-4991-40D9-A2B7-1B939F14B630}" srcOrd="1" destOrd="0" presId="urn:microsoft.com/office/officeart/2005/8/layout/venn2"/>
    <dgm:cxn modelId="{CD4D06AD-9831-40BA-9855-15C2291373E9}" type="presOf" srcId="{5D8D4750-C630-4EA5-9FC2-EFA1033A9747}" destId="{F607CBC8-15F9-4A8C-A97E-3FDF76E42FF8}" srcOrd="1" destOrd="0" presId="urn:microsoft.com/office/officeart/2005/8/layout/venn2"/>
    <dgm:cxn modelId="{7406F45A-095C-4BAB-B967-9C7BDCDE31C1}" type="presOf" srcId="{02A476E6-05BC-454D-A870-188866A35888}" destId="{3C1857A3-1AB0-4933-B108-F6AF0BD5F9B2}" srcOrd="1" destOrd="0" presId="urn:microsoft.com/office/officeart/2005/8/layout/venn2"/>
    <dgm:cxn modelId="{BA18C233-BC4C-42F7-98DE-9B01C6C3CC1A}" type="presOf" srcId="{39F1CFF6-A8F2-427B-AD11-FEC726C1663B}" destId="{E9521DE8-7598-42AB-9D5D-D1A2BD8ABF40}" srcOrd="0" destOrd="0" presId="urn:microsoft.com/office/officeart/2005/8/layout/venn2"/>
    <dgm:cxn modelId="{0ECC7C65-BD3A-45FD-87B2-305F23797714}" type="presOf" srcId="{5D8D4750-C630-4EA5-9FC2-EFA1033A9747}" destId="{3A987152-0355-45D8-BF56-AD7969D9E16F}" srcOrd="0" destOrd="0" presId="urn:microsoft.com/office/officeart/2005/8/layout/venn2"/>
    <dgm:cxn modelId="{E57D7D2B-FC0A-4466-A096-A9D58314EA1D}" srcId="{FB8D7F1D-CD29-4595-9F60-55C200B28979}" destId="{39F1CFF6-A8F2-427B-AD11-FEC726C1663B}" srcOrd="1" destOrd="0" parTransId="{3ED64C98-BEA1-4900-BEAB-6289B8D184A1}" sibTransId="{754BC2C1-FB15-4AFF-A651-EC0B5D7E41CC}"/>
    <dgm:cxn modelId="{B82D0367-398F-4987-B4A4-51D91A639E2E}" type="presOf" srcId="{02A476E6-05BC-454D-A870-188866A35888}" destId="{DC25297B-032B-4B11-BE3F-F70CB4873C1F}" srcOrd="0" destOrd="0" presId="urn:microsoft.com/office/officeart/2005/8/layout/venn2"/>
    <dgm:cxn modelId="{341DA2B0-BDA6-4A0C-85B9-345F810E86B4}" srcId="{FB8D7F1D-CD29-4595-9F60-55C200B28979}" destId="{2FC2D0C0-4732-4CB3-8E96-F79311E599AC}" srcOrd="3" destOrd="0" parTransId="{41089C6D-9963-42D9-9511-1AA3D9FA7CDE}" sibTransId="{00EC9592-73B4-47F5-977F-F9C684827142}"/>
    <dgm:cxn modelId="{EAD64736-7F42-4D93-B36C-B21C04D6F40B}" srcId="{FB8D7F1D-CD29-4595-9F60-55C200B28979}" destId="{5D8D4750-C630-4EA5-9FC2-EFA1033A9747}" srcOrd="4" destOrd="0" parTransId="{E5EA8387-3CF8-4179-8CB4-BFA3DE83BDFA}" sibTransId="{73E21F8D-7AE4-4B18-A21F-7A8629951E78}"/>
    <dgm:cxn modelId="{2C27657B-B63A-420A-B54E-8972415F3F1E}" srcId="{FB8D7F1D-CD29-4595-9F60-55C200B28979}" destId="{02A476E6-05BC-454D-A870-188866A35888}" srcOrd="0" destOrd="0" parTransId="{22C400E4-3757-44F4-B7A8-47B4E2EA7C6C}" sibTransId="{FB526F64-C525-4F7A-87FE-B8192AB51F16}"/>
    <dgm:cxn modelId="{B6E6A09F-400C-41EF-9A15-8FFAAF9CF2D8}" type="presParOf" srcId="{F0AFEA28-5035-4876-ABBF-2CCF6B485C17}" destId="{C3DEF44E-15BD-415E-A99C-2340E39E6154}" srcOrd="0" destOrd="0" presId="urn:microsoft.com/office/officeart/2005/8/layout/venn2"/>
    <dgm:cxn modelId="{694D8781-04CB-4C7C-8D2B-511AC351DEE2}" type="presParOf" srcId="{C3DEF44E-15BD-415E-A99C-2340E39E6154}" destId="{DC25297B-032B-4B11-BE3F-F70CB4873C1F}" srcOrd="0" destOrd="0" presId="urn:microsoft.com/office/officeart/2005/8/layout/venn2"/>
    <dgm:cxn modelId="{0B4994CE-84FA-427F-AF21-A8D4A2AEA1FB}" type="presParOf" srcId="{C3DEF44E-15BD-415E-A99C-2340E39E6154}" destId="{3C1857A3-1AB0-4933-B108-F6AF0BD5F9B2}" srcOrd="1" destOrd="0" presId="urn:microsoft.com/office/officeart/2005/8/layout/venn2"/>
    <dgm:cxn modelId="{5408E816-4D24-4E53-A924-ACDE4271928B}" type="presParOf" srcId="{F0AFEA28-5035-4876-ABBF-2CCF6B485C17}" destId="{97AFA11F-605B-4191-8E60-97DBE51A269D}" srcOrd="1" destOrd="0" presId="urn:microsoft.com/office/officeart/2005/8/layout/venn2"/>
    <dgm:cxn modelId="{BAE22727-651B-444A-AD6E-E2FEE7D6BA3B}" type="presParOf" srcId="{97AFA11F-605B-4191-8E60-97DBE51A269D}" destId="{E9521DE8-7598-42AB-9D5D-D1A2BD8ABF40}" srcOrd="0" destOrd="0" presId="urn:microsoft.com/office/officeart/2005/8/layout/venn2"/>
    <dgm:cxn modelId="{825A48F7-1A02-4FC6-80DE-A662138AF120}" type="presParOf" srcId="{97AFA11F-605B-4191-8E60-97DBE51A269D}" destId="{F763C913-4298-48A5-8637-6858812240CB}" srcOrd="1" destOrd="0" presId="urn:microsoft.com/office/officeart/2005/8/layout/venn2"/>
    <dgm:cxn modelId="{1DD5B6DE-6F2D-46F6-BB8B-EED368810201}" type="presParOf" srcId="{F0AFEA28-5035-4876-ABBF-2CCF6B485C17}" destId="{A76CE55F-012F-429D-B775-299E207AFDE8}" srcOrd="2" destOrd="0" presId="urn:microsoft.com/office/officeart/2005/8/layout/venn2"/>
    <dgm:cxn modelId="{F4BFA6D9-9C84-48CE-A4F8-975ABC1B3D0C}" type="presParOf" srcId="{A76CE55F-012F-429D-B775-299E207AFDE8}" destId="{EF6C371C-F2C2-47BE-9CB3-E50DFA93AD53}" srcOrd="0" destOrd="0" presId="urn:microsoft.com/office/officeart/2005/8/layout/venn2"/>
    <dgm:cxn modelId="{3CDFBF29-8D5B-405D-A72E-6D927AA99FEB}" type="presParOf" srcId="{A76CE55F-012F-429D-B775-299E207AFDE8}" destId="{94D0FA4A-4991-40D9-A2B7-1B939F14B630}" srcOrd="1" destOrd="0" presId="urn:microsoft.com/office/officeart/2005/8/layout/venn2"/>
    <dgm:cxn modelId="{1A4189ED-81D8-4A91-ACD8-0F761B54B7FD}" type="presParOf" srcId="{F0AFEA28-5035-4876-ABBF-2CCF6B485C17}" destId="{7C6D4DA9-CE35-4B23-BF56-F84A77D64689}" srcOrd="3" destOrd="0" presId="urn:microsoft.com/office/officeart/2005/8/layout/venn2"/>
    <dgm:cxn modelId="{D4BE760E-6421-4220-BCF0-656B98E42016}" type="presParOf" srcId="{7C6D4DA9-CE35-4B23-BF56-F84A77D64689}" destId="{58EB0024-0F0B-4BE6-A194-794FCF853EF2}" srcOrd="0" destOrd="0" presId="urn:microsoft.com/office/officeart/2005/8/layout/venn2"/>
    <dgm:cxn modelId="{C13E1386-38FC-4BF6-90E2-CC57E04EF4EC}" type="presParOf" srcId="{7C6D4DA9-CE35-4B23-BF56-F84A77D64689}" destId="{4EEFF97B-BB37-4573-943A-5B4D17E91A22}" srcOrd="1" destOrd="0" presId="urn:microsoft.com/office/officeart/2005/8/layout/venn2"/>
    <dgm:cxn modelId="{E2B96835-EF24-4D03-8568-C4EFF478CE91}" type="presParOf" srcId="{F0AFEA28-5035-4876-ABBF-2CCF6B485C17}" destId="{93DC6EA5-E504-4394-B03A-D484C74B40CC}" srcOrd="4" destOrd="0" presId="urn:microsoft.com/office/officeart/2005/8/layout/venn2"/>
    <dgm:cxn modelId="{83D6AFB5-F70A-406F-B2C5-4B25048BDC14}" type="presParOf" srcId="{93DC6EA5-E504-4394-B03A-D484C74B40CC}" destId="{3A987152-0355-45D8-BF56-AD7969D9E16F}" srcOrd="0" destOrd="0" presId="urn:microsoft.com/office/officeart/2005/8/layout/venn2"/>
    <dgm:cxn modelId="{4A54DED7-F2F4-4D86-9000-8ABA60503E1E}" type="presParOf" srcId="{93DC6EA5-E504-4394-B03A-D484C74B40CC}" destId="{F607CBC8-15F9-4A8C-A97E-3FDF76E42FF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25297B-032B-4B11-BE3F-F70CB4873C1F}">
      <dsp:nvSpPr>
        <dsp:cNvPr id="0" name=""/>
        <dsp:cNvSpPr/>
      </dsp:nvSpPr>
      <dsp:spPr>
        <a:xfrm>
          <a:off x="-149864" y="0"/>
          <a:ext cx="8224528" cy="48768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1-KEPIMPINAN DAN HALA TUJU</a:t>
          </a:r>
          <a:endParaRPr lang="en-US" sz="1600" b="1" kern="1200" dirty="0"/>
        </a:p>
      </dsp:txBody>
      <dsp:txXfrm>
        <a:off x="2420300" y="243840"/>
        <a:ext cx="3084198" cy="487680"/>
      </dsp:txXfrm>
    </dsp:sp>
    <dsp:sp modelId="{E9521DE8-7598-42AB-9D5D-D1A2BD8ABF40}">
      <dsp:nvSpPr>
        <dsp:cNvPr id="0" name=""/>
        <dsp:cNvSpPr/>
      </dsp:nvSpPr>
      <dsp:spPr>
        <a:xfrm>
          <a:off x="521921" y="731519"/>
          <a:ext cx="6880957" cy="4145280"/>
        </a:xfrm>
        <a:prstGeom prst="ellipse">
          <a:avLst/>
        </a:prstGeom>
        <a:solidFill>
          <a:srgbClr val="8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2-PENGURUSAN ORGANISASI</a:t>
          </a:r>
          <a:endParaRPr lang="en-US" sz="1600" b="1" kern="1200" dirty="0"/>
        </a:p>
      </dsp:txBody>
      <dsp:txXfrm>
        <a:off x="2478693" y="969873"/>
        <a:ext cx="2967412" cy="476707"/>
      </dsp:txXfrm>
    </dsp:sp>
    <dsp:sp modelId="{EF6C371C-F2C2-47BE-9CB3-E50DFA93AD53}">
      <dsp:nvSpPr>
        <dsp:cNvPr id="0" name=""/>
        <dsp:cNvSpPr/>
      </dsp:nvSpPr>
      <dsp:spPr>
        <a:xfrm>
          <a:off x="1224069" y="1463039"/>
          <a:ext cx="5476661" cy="34137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3-PENGURUSAN KURIKULUM, KOKURIKULUM DAN SUKAN, DAN HAL EHWAL MURID</a:t>
          </a:r>
          <a:endParaRPr lang="en-US" sz="1400" b="1" kern="1200" dirty="0"/>
        </a:p>
      </dsp:txBody>
      <dsp:txXfrm>
        <a:off x="2545313" y="1698589"/>
        <a:ext cx="2834172" cy="471098"/>
      </dsp:txXfrm>
    </dsp:sp>
    <dsp:sp modelId="{58EB0024-0F0B-4BE6-A194-794FCF853EF2}">
      <dsp:nvSpPr>
        <dsp:cNvPr id="0" name=""/>
        <dsp:cNvSpPr/>
      </dsp:nvSpPr>
      <dsp:spPr>
        <a:xfrm>
          <a:off x="1855983" y="2194559"/>
          <a:ext cx="4212833" cy="2682240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4-PEMBELAJARAN DAN PENGAJAR</a:t>
          </a:r>
          <a:r>
            <a:rPr lang="en-US" sz="1400" b="1" kern="1200" dirty="0" smtClean="0"/>
            <a:t>AN</a:t>
          </a:r>
          <a:endParaRPr lang="en-US" sz="1400" b="1" kern="1200" dirty="0"/>
        </a:p>
      </dsp:txBody>
      <dsp:txXfrm>
        <a:off x="2824934" y="2435961"/>
        <a:ext cx="2274930" cy="482803"/>
      </dsp:txXfrm>
    </dsp:sp>
    <dsp:sp modelId="{3A987152-0355-45D8-BF56-AD7969D9E16F}">
      <dsp:nvSpPr>
        <dsp:cNvPr id="0" name=""/>
        <dsp:cNvSpPr/>
      </dsp:nvSpPr>
      <dsp:spPr>
        <a:xfrm>
          <a:off x="2417693" y="2926080"/>
          <a:ext cx="3089413" cy="195072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5-KEMENJADIAN MURID</a:t>
          </a:r>
          <a:endParaRPr lang="en-US" sz="2000" b="1" kern="1200" dirty="0"/>
        </a:p>
      </dsp:txBody>
      <dsp:txXfrm>
        <a:off x="2870127" y="3413760"/>
        <a:ext cx="2184545" cy="975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0C396-7DBC-489C-8D26-E6371703C032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DB55A-5A03-456C-BED4-52B3F1301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DB55A-5A03-456C-BED4-52B3F1301E4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09D5-B240-4B7C-8DAF-797B372AF780}" type="datetime1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D248-C92E-4303-84ED-F3685B60968F}" type="datetime1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3C92-93F8-4BFB-A2C0-670B4FE8A3E0}" type="datetime1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FB05-F9F8-44D9-BA5D-F082276ACF5B}" type="datetime1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B942-5582-434D-B791-217D6976B6D5}" type="datetime1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F0BE-430A-44F6-AD84-CAE479B258BA}" type="datetime1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CC3D-69C6-48F6-A67B-09839365821A}" type="datetime1">
              <a:rPr lang="en-US" smtClean="0"/>
              <a:pPr/>
              <a:t>6/3/2011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43C1-B377-4A5F-937C-D44888876B25}" type="datetime1">
              <a:rPr lang="en-US" smtClean="0"/>
              <a:pPr/>
              <a:t>6/3/2011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F54-6379-46C4-98FD-315E251318C2}" type="datetime1">
              <a:rPr lang="en-US" smtClean="0"/>
              <a:pPr/>
              <a:t>6/3/2011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CD07-7788-490C-8E9B-AD7D28C1F14E}" type="datetime1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06D7-C621-4AEE-B280-B35457E49347}" type="datetime1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0B65B-505C-4F3D-B9FB-ECD3C24083C2}" type="datetime1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F3C37-139D-4E59-B0B7-7CF65EE4D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PI%20Bil%203-1999.d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SPI%20Bil%204-1986.doc" TargetMode="External"/><Relationship Id="rId4" Type="http://schemas.openxmlformats.org/officeDocument/2006/relationships/hyperlink" Target="SPI%20Bil%203-1987.do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RPH%20KSS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0188" y="1455738"/>
            <a:ext cx="85328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latin typeface="Bernard MT Condensed" pitchFamily="18" charset="0"/>
                <a:ea typeface="Arial Unicode MS" pitchFamily="34" charset="-128"/>
                <a:cs typeface="Arial Unicode MS" pitchFamily="34" charset="-128"/>
              </a:rPr>
              <a:t>KURSUS  INDUKSI JURULATIH </a:t>
            </a:r>
            <a:r>
              <a:rPr lang="en-US" sz="3600" b="1" dirty="0" smtClean="0">
                <a:latin typeface="Bernard MT Condensed" pitchFamily="18" charset="0"/>
                <a:ea typeface="Arial Unicode MS" pitchFamily="34" charset="-128"/>
                <a:cs typeface="Arial Unicode MS" pitchFamily="34" charset="-128"/>
              </a:rPr>
              <a:t>UTAMA KEBANGSAAN</a:t>
            </a:r>
            <a:endParaRPr lang="en-US" sz="3600" b="1" dirty="0">
              <a:latin typeface="Bernard MT Condensed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/>
            <a:r>
              <a:rPr lang="en-US" sz="3600" b="1" dirty="0">
                <a:latin typeface="Bernard MT Condensed" pitchFamily="18" charset="0"/>
                <a:ea typeface="Arial Unicode MS" pitchFamily="34" charset="-128"/>
                <a:cs typeface="Arial Unicode MS" pitchFamily="34" charset="-128"/>
              </a:rPr>
              <a:t>KSSR </a:t>
            </a:r>
            <a:r>
              <a:rPr lang="en-US" sz="3600" b="1" dirty="0" smtClean="0">
                <a:latin typeface="Bernard MT Condensed" pitchFamily="18" charset="0"/>
                <a:ea typeface="Arial Unicode MS" pitchFamily="34" charset="-128"/>
                <a:cs typeface="Arial Unicode MS" pitchFamily="34" charset="-128"/>
              </a:rPr>
              <a:t>DAN PBS TAHUN DUA, </a:t>
            </a:r>
            <a:r>
              <a:rPr lang="en-US" sz="3600" b="1" dirty="0">
                <a:latin typeface="Bernard MT Condensed" pitchFamily="18" charset="0"/>
                <a:ea typeface="Arial Unicode MS" pitchFamily="34" charset="-128"/>
                <a:cs typeface="Arial Unicode MS" pitchFamily="34" charset="-128"/>
              </a:rPr>
              <a:t>2011</a:t>
            </a:r>
          </a:p>
          <a:p>
            <a:pPr marL="342900" indent="-342900" algn="ctr"/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/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/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/>
            <a:endParaRPr lang="en-US" dirty="0"/>
          </a:p>
          <a:p>
            <a:pPr marL="342900" indent="-342900" algn="ctr"/>
            <a:r>
              <a:rPr lang="en-US" b="1" dirty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TARIKH : </a:t>
            </a:r>
            <a:r>
              <a:rPr lang="en-US" b="1" dirty="0" smtClean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6  - 10 JUN  2011</a:t>
            </a:r>
            <a:endParaRPr lang="en-US" b="1" dirty="0"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/>
            <a:endParaRPr lang="en-US" b="1" dirty="0"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/>
            <a:r>
              <a:rPr lang="en-US" b="1" dirty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TEMPAT : </a:t>
            </a:r>
            <a:r>
              <a:rPr lang="en-US" b="1" dirty="0" smtClean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GLORY BEACH RESORT PORT DICKSON</a:t>
            </a:r>
            <a:endParaRPr lang="en-US" b="1" dirty="0"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/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342900" indent="-342900" algn="ctr"/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/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/>
            <a:r>
              <a:rPr lang="en-US" b="1" dirty="0" err="1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Anjuran</a:t>
            </a:r>
            <a:endParaRPr lang="en-US" b="1" dirty="0"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/>
            <a:r>
              <a:rPr lang="en-US" b="1" dirty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BAHAGIAN PEMBANGUNAN KURIKULUM</a:t>
            </a:r>
          </a:p>
          <a:p>
            <a:pPr marL="342900" indent="-342900" algn="ctr"/>
            <a:r>
              <a:rPr lang="en-US" b="1" dirty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KEMENTERIAN PELAJARAN MALAYSIA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SURAT PEKELILING IKHTISAS (SPI),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SURAT SIARAN KPM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CONTOH 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SPI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3/1999 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Penyediaan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Rekod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P&amp;P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file"/>
              </a:rPr>
              <a:t>SPI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file"/>
              </a:rPr>
              <a:t>Bil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file"/>
              </a:rPr>
              <a:t> 3-1999.doc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SPI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3/1987 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Penyeliaan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P&amp;P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Kelas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="1" dirty="0" smtClean="0"/>
              <a:t>                                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Pengetua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/Guru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Besar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SPI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Bil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 3-1987.doc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SPI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4/1986 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Panitia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Mata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Pelajaran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5" action="ppaction://hlinkfile"/>
              </a:rPr>
              <a:t>SPI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5" action="ppaction://hlinkfile"/>
              </a:rPr>
              <a:t>Bil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5" action="ppaction://hlinkfile"/>
              </a:rPr>
              <a:t> 4-1986.doc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91945" y="1905001"/>
            <a:ext cx="5560110" cy="2286000"/>
            <a:chOff x="418988" y="761999"/>
            <a:chExt cx="5560110" cy="19342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418988" y="761999"/>
              <a:ext cx="5560110" cy="1934227"/>
            </a:xfrm>
            <a:prstGeom prst="roundRect">
              <a:avLst/>
            </a:prstGeom>
            <a:solidFill>
              <a:srgbClr val="60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13409" y="856420"/>
              <a:ext cx="5371268" cy="17453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1715" tIns="0" rIns="221715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b="1" dirty="0" smtClean="0"/>
                <a:t>3</a:t>
              </a:r>
              <a:r>
                <a:rPr lang="en-US" sz="6500" b="1" kern="1200" dirty="0" smtClean="0"/>
                <a:t>. SKPM 2010</a:t>
              </a:r>
              <a:endParaRPr lang="en-US" sz="6500" b="1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67200" y="4572000"/>
            <a:ext cx="39766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JEMAAH NAZIR DAN JAMINAN KUALITI</a:t>
            </a:r>
          </a:p>
          <a:p>
            <a:pPr algn="ctr">
              <a:defRPr/>
            </a:pPr>
            <a:r>
              <a:rPr lang="en-US" sz="1400" b="1" dirty="0"/>
              <a:t>KEMENTERIAN PELAJARAN MALAYSIA</a:t>
            </a:r>
          </a:p>
          <a:p>
            <a:pPr algn="ctr">
              <a:defRPr/>
            </a:pP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APAKAH SKPM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Alat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atau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instrumen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untuk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menentukan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satu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nilai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tara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atau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sukatan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aras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atau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tahap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kecemerlangan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sekolah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	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dan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dapat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memerihalkan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secara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eksplisit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maksud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frasa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“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taraf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atau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standard)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pengajaran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yang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memuaskan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”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seperti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yang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disebut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dalam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Akta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Pendidikan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1996 -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Subseksyen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117(a)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Slide" r:id="rId4" imgW="4570603" imgH="3427427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0" y="0"/>
            <a:ext cx="10058400" cy="70161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600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*PKS-SKPM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667000"/>
            <a:ext cx="8229600" cy="3459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06400" marR="0" lvl="1" indent="-34766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Penarafan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Kendiri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Sekolah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852488" marR="0" lvl="2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ms-MY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mengukur standard semasa di sekolah.</a:t>
            </a:r>
          </a:p>
          <a:p>
            <a:pPr marL="852488" marR="0" lvl="2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ms-MY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mengenal pasti kekuatan, kelemahan dan isu.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852488" marR="0" lvl="2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menyediakan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program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penambahbaikan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6400" marR="0" lvl="0" indent="-4064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Skor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PKS-SKPM</a:t>
            </a:r>
          </a:p>
          <a:p>
            <a:pPr marL="806450" marR="0" lvl="1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	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Sebahagian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skor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ranking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sekolah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program NKRA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990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KANDUNGAN SKPM 2010 (5 STANDARD)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09600" y="17526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66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Bilangan Aspek &amp; Wajaran Skor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57200" y="2286000"/>
          <a:ext cx="8229602" cy="41148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34878"/>
                <a:gridCol w="1872212"/>
                <a:gridCol w="1522512"/>
              </a:tblGrid>
              <a:tr h="7393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Standard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Aspek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Wajaran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anchor="ctr"/>
                </a:tc>
              </a:tr>
              <a:tr h="57864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Kepimpinan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Hala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Tuju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anchor="ctr"/>
                </a:tc>
              </a:tr>
              <a:tr h="57864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Pengurusan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Organisasi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anchor="ctr"/>
                </a:tc>
              </a:tr>
              <a:tr h="106084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Pengurusan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Kurikulum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,  </a:t>
                      </a:r>
                    </a:p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Kokurikulum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Sukan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   Hal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Ehwal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Murid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anchor="ctr"/>
                </a:tc>
              </a:tr>
              <a:tr h="57864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Pembelajaran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Pengajaran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anchor="ctr"/>
                </a:tc>
              </a:tr>
              <a:tr h="57864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Kemenjadian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Murid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35%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1219200"/>
          <a:ext cx="8229600" cy="5319062"/>
        </p:xfrm>
        <a:graphic>
          <a:graphicData uri="http://schemas.openxmlformats.org/drawingml/2006/table">
            <a:tbl>
              <a:tblPr/>
              <a:tblGrid>
                <a:gridCol w="1905000"/>
                <a:gridCol w="6324600"/>
              </a:tblGrid>
              <a:tr h="594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 4: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PEMBELAJARAN DAN PENGAJARAN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ASPEK 4.1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charset="0"/>
                        </a:rPr>
                        <a:t>PENGLIBATAN MURID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6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ASPEK 4.2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charset="0"/>
                        </a:rPr>
                        <a:t>PENGUASAAN PEMBELAJARAN MURID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ASPEK 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charset="0"/>
                        </a:rPr>
                        <a:t>HASIL KERJA MURID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6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ASPEK 4.4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charset="0"/>
                        </a:rPr>
                        <a:t>PERANCANGAN DAN PERSEDIAAN GURU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ASPEK 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charset="0"/>
                        </a:rPr>
                        <a:t>KAEDAH PENYAMPAIAN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ASPEK 4.6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charset="0"/>
                        </a:rPr>
                        <a:t>KEMAHIRAN KOMUNIKASI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ASPEK 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PENGGUNAAN SUMBER PENDIDIKAN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ASPEK 4.8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PENILAIAN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ASPEK 4.9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TEKNIK PENYOALAN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ASPEK 4.10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charset="0"/>
                        </a:rPr>
                        <a:t>PENGUASAAN ISI KANDUNGAN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ASPEK 4.11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PENGURUSAN KELAS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(BILIK DARJAH/ MAKMAL/ BENGKEL / PADANG)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ASPEK 4.12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AMALAN PROFESIONALISME KEGURUAN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0825" y="620713"/>
            <a:ext cx="8642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STANDARD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PERANCANGAN DAN PERSEDIAAN GURU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323850" y="1965100"/>
          <a:ext cx="8301038" cy="4740500"/>
        </p:xfrm>
        <a:graphic>
          <a:graphicData uri="http://schemas.openxmlformats.org/drawingml/2006/table">
            <a:tbl>
              <a:tblPr/>
              <a:tblGrid>
                <a:gridCol w="922338"/>
                <a:gridCol w="7378700"/>
              </a:tblGrid>
              <a:tr h="104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Kriteria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kritikal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PERANCANGAN DAN PERSEDIAAN YANG  RAPI MENINGKATKAN KEBERKESANAN PENGAJARAN.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19803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Skor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Rancangan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Pelajaran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Tahunan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(RPT) yang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disediakan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meliputi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sepanjang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tahun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persekolahan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berdasarkan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sukatan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huraian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sukatan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pelajaran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(standard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kurikulum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terkini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sesuai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dengan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takwim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persekolahan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119803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Rancangan Pelajaran Harian (RPH) yang disediakan berdasarkan RPT.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Objektif pelajaran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dinyatakan dalam bentuk perlakuan, boleh diukur dan sesuai dengan keupayaan murid.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Aktiviti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yang dirancang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terarah untuk mencapai objektif pelajaran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60366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Refleksi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dicatatkan bagi setiap pelajaran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dengan merujuk kepada objektif pelajaran.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60366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Refleksi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P&amp;P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digunakan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sebagai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panduan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untuk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merancang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RPH yang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seterusnya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RANCANGAN  PELAJARAN TAHUNAN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	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Berdasarkan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Dokumen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Standard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Kurikulum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iaitu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Standard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Kandungan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Standard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Pembelajaran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	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Merangkumi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sepanjang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tahun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sesi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persekolahan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berdasar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takwim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sekolah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	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Diolah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mengikut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kesesuaian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kelas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potensi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murid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0188" y="1455738"/>
            <a:ext cx="8532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797401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3200" b="1" dirty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PENYEDIAAN REKOD PENGAJARAN DAN PEMBELAJARAN</a:t>
            </a:r>
          </a:p>
          <a:p>
            <a:pPr algn="ctr">
              <a:defRPr/>
            </a:pP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en-US" sz="2800" b="1" dirty="0"/>
          </a:p>
          <a:p>
            <a:pPr algn="ctr">
              <a:defRPr/>
            </a:pP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en-US" b="1" dirty="0" err="1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Oleh</a:t>
            </a:r>
            <a:r>
              <a:rPr lang="en-US" b="1" dirty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defRPr/>
            </a:pPr>
            <a:endParaRPr lang="en-US" b="1" dirty="0"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en-US" b="1" dirty="0"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en-US" b="1" dirty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JEMAAH NAZIR DAN JAMINAN KUALITI</a:t>
            </a:r>
          </a:p>
          <a:p>
            <a:pPr algn="ctr">
              <a:defRPr/>
            </a:pPr>
            <a:r>
              <a:rPr lang="en-US" b="1" dirty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KEMENTERIAN PELAJARAN MALAYSIA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DRAF CADANGAN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RANCANGAN PELAJARAN HARIAN</a:t>
            </a:r>
            <a:b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828800"/>
            <a:ext cx="8686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647700" marR="0" lvl="0" indent="-647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charset="0"/>
              <a:buAutoNum type="arabicPeriod"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Mata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Pelajaran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Kelas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Masa</a:t>
            </a: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47700" marR="0" lvl="0" indent="-647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charset="0"/>
              <a:buAutoNum type="arabicPeriod"/>
              <a:tabLst/>
              <a:defRPr/>
            </a:pP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Tema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Tajuk</a:t>
            </a:r>
            <a:endParaRPr lang="en-US" sz="29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47700" marR="0" lvl="0" indent="-647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charset="0"/>
              <a:buAutoNum type="arabicPeriod"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Pembelajaran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Kod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Sahaja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47700" marR="0" lvl="0" indent="-647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charset="0"/>
              <a:buAutoNum type="arabicPeriod"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Objektif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Pembelajaran</a:t>
            </a: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47700" marR="0" lvl="0" indent="-647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charset="0"/>
              <a:buAutoNum type="arabicPeriod"/>
              <a:tabLst/>
              <a:defRPr/>
            </a:pP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Aktiviti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Pengajaran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Pembelajaran</a:t>
            </a:r>
            <a:endParaRPr lang="en-US" sz="29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47700" marR="0" lvl="0" indent="-647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charset="0"/>
              <a:buAutoNum type="arabicPeriod"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Elemen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Merentas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Kurikulum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(EMK)</a:t>
            </a:r>
          </a:p>
          <a:p>
            <a:pPr marL="647700" marR="0" lvl="0" indent="-647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Kreativiti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Inovasi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Keusahawanan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TMK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merupakan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EMK yang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diberi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penekanan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KSSR. EMK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sedia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seperti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Bahasa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Sains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Teknologi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Pendidikan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Alam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Sekitar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Nilai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Murni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Patriotisme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masih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diterapkan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P&amp;P</a:t>
            </a:r>
          </a:p>
          <a:p>
            <a:pPr marL="647700" marR="0" lvl="0" indent="-647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AutoNum type="arabicPeriod" startAt="7"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Bahan</a:t>
            </a:r>
            <a:r>
              <a:rPr kumimoji="0" lang="en-US" sz="29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Bantu </a:t>
            </a:r>
            <a:r>
              <a:rPr kumimoji="0" lang="en-US" sz="29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Belajar</a:t>
            </a:r>
            <a:endParaRPr kumimoji="0" lang="en-US" sz="2900" b="1" i="0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47700" marR="0" lvl="0" indent="-647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AutoNum type="arabicPeriod" startAt="7"/>
              <a:tabLst/>
              <a:defRPr/>
            </a:pPr>
            <a:r>
              <a:rPr lang="en-US" sz="2900" b="1" baseline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Penilaian</a:t>
            </a:r>
            <a:r>
              <a:rPr lang="en-US" sz="29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P&amp;P</a:t>
            </a:r>
          </a:p>
          <a:p>
            <a:pPr marL="647700" marR="0" lvl="0" indent="-647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AutoNum type="arabicPeriod" startAt="7"/>
              <a:tabLst/>
              <a:defRPr/>
            </a:pP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Refleksi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marL="647700" marR="0" lvl="0" indent="-647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kumimoji="0" lang="en-US" sz="29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en-US" sz="29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nyatakan</a:t>
            </a:r>
            <a:r>
              <a:rPr kumimoji="0" lang="en-US" sz="29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9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bilangan</a:t>
            </a:r>
            <a:r>
              <a:rPr kumimoji="0" lang="en-US" sz="29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9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murid</a:t>
            </a:r>
            <a:r>
              <a:rPr kumimoji="0" lang="en-US" sz="29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kumimoji="0" lang="en-US" sz="29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mencapai</a:t>
            </a:r>
            <a:r>
              <a:rPr kumimoji="0" lang="en-US" sz="29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9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objektif</a:t>
            </a:r>
            <a:r>
              <a:rPr kumimoji="0" lang="en-US" sz="29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P&amp;P</a:t>
            </a: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47700" marR="0" lvl="0" indent="-647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charset="0"/>
              <a:buNone/>
              <a:tabLst/>
              <a:defRPr/>
            </a:pP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ii.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Tindakan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susulan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pemulihan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pengukuhan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pengayaan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668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 action="ppaction://hlinkfile"/>
              </a:rPr>
              <a:t>DRAF CONTOH PENULISAN RPH KSSR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 action="ppaction://hlinkfile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 action="ppaction://hlinkfile"/>
              </a:rPr>
              <a:t>MATA PELAJARAN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62000" y="1143000"/>
            <a:ext cx="77724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Tahoma" pitchFamily="34" charset="0"/>
              </a:rPr>
              <a:t>PENUTUP</a:t>
            </a:r>
          </a:p>
          <a:p>
            <a:pPr algn="just"/>
            <a:endParaRPr lang="en-US" sz="2400" b="1" dirty="0">
              <a:latin typeface="Tahoma" pitchFamily="34" charset="0"/>
            </a:endParaRPr>
          </a:p>
          <a:p>
            <a:pPr algn="just"/>
            <a:r>
              <a:rPr lang="en-US" sz="2400" b="1" dirty="0" err="1">
                <a:latin typeface="Tahoma" pitchFamily="34" charset="0"/>
              </a:rPr>
              <a:t>Pendidikan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tidak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boleh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berterusan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dengan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cara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 yang lama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atau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membuat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lebih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banyak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perkara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serupa</a:t>
            </a:r>
            <a:r>
              <a:rPr lang="en-US" sz="2400" b="1" dirty="0">
                <a:latin typeface="Tahoma" pitchFamily="34" charset="0"/>
              </a:rPr>
              <a:t>, </a:t>
            </a:r>
            <a:r>
              <a:rPr lang="en-US" sz="2400" b="1" dirty="0" err="1">
                <a:latin typeface="Tahoma" pitchFamily="34" charset="0"/>
              </a:rPr>
              <a:t>kerana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kesannya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akan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membuahkan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hasil</a:t>
            </a:r>
            <a:r>
              <a:rPr lang="en-US" sz="2400" b="1" dirty="0">
                <a:latin typeface="Tahoma" pitchFamily="34" charset="0"/>
              </a:rPr>
              <a:t> yang </a:t>
            </a:r>
            <a:r>
              <a:rPr lang="en-US" sz="2400" b="1" dirty="0" err="1">
                <a:latin typeface="Tahoma" pitchFamily="34" charset="0"/>
              </a:rPr>
              <a:t>serupa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atau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lebih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banyak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hasil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serupa</a:t>
            </a:r>
            <a:r>
              <a:rPr lang="en-US" sz="2400" b="1" dirty="0">
                <a:latin typeface="Tahoma" pitchFamily="34" charset="0"/>
              </a:rPr>
              <a:t>.</a:t>
            </a:r>
          </a:p>
          <a:p>
            <a:pPr algn="just"/>
            <a:r>
              <a:rPr lang="en-US" sz="2400" b="1" dirty="0" err="1">
                <a:latin typeface="Tahoma" pitchFamily="34" charset="0"/>
              </a:rPr>
              <a:t>Oleh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itu</a:t>
            </a:r>
            <a:r>
              <a:rPr lang="en-US" sz="2400" b="1" dirty="0">
                <a:latin typeface="Tahoma" pitchFamily="34" charset="0"/>
              </a:rPr>
              <a:t>, </a:t>
            </a:r>
            <a:r>
              <a:rPr lang="en-US" sz="2400" b="1" dirty="0" err="1">
                <a:latin typeface="Tahoma" pitchFamily="34" charset="0"/>
              </a:rPr>
              <a:t>kita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perlu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mencari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cara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baru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atau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ubahsuai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 yang lama</a:t>
            </a:r>
            <a:r>
              <a:rPr lang="en-US" sz="2400" b="1" dirty="0">
                <a:latin typeface="Tahoma" pitchFamily="34" charset="0"/>
              </a:rPr>
              <a:t> ,</a:t>
            </a:r>
            <a:r>
              <a:rPr lang="en-US" sz="2400" b="1" dirty="0" err="1">
                <a:latin typeface="Tahoma" pitchFamily="34" charset="0"/>
              </a:rPr>
              <a:t>atau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cipta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baru</a:t>
            </a:r>
            <a:r>
              <a:rPr lang="en-US" sz="2400" b="1" dirty="0">
                <a:latin typeface="Tahoma" pitchFamily="34" charset="0"/>
              </a:rPr>
              <a:t>, </a:t>
            </a:r>
            <a:r>
              <a:rPr lang="en-US" sz="2400" b="1" dirty="0" err="1">
                <a:latin typeface="Tahoma" pitchFamily="34" charset="0"/>
              </a:rPr>
              <a:t>supaya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kita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dapat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sesuatu</a:t>
            </a:r>
            <a:r>
              <a:rPr lang="en-US" sz="2400" b="1" dirty="0">
                <a:latin typeface="Tahoma" pitchFamily="34" charset="0"/>
              </a:rPr>
              <a:t> yang </a:t>
            </a:r>
            <a:r>
              <a:rPr lang="en-US" sz="2400" b="1" dirty="0" err="1">
                <a:latin typeface="Tahoma" pitchFamily="34" charset="0"/>
              </a:rPr>
              <a:t>baru</a:t>
            </a:r>
            <a:r>
              <a:rPr lang="en-US" sz="2400" b="1" dirty="0">
                <a:latin typeface="Tahoma" pitchFamily="34" charset="0"/>
              </a:rPr>
              <a:t>, yang lama </a:t>
            </a:r>
            <a:r>
              <a:rPr lang="en-US" sz="2400" b="1" dirty="0" err="1">
                <a:latin typeface="Tahoma" pitchFamily="34" charset="0"/>
              </a:rPr>
              <a:t>akan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nampak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baru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dan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akan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lebih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banyak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benda</a:t>
            </a:r>
            <a:r>
              <a:rPr lang="en-US" sz="2400" b="1" dirty="0">
                <a:latin typeface="Tahoma" pitchFamily="34" charset="0"/>
              </a:rPr>
              <a:t> yang </a:t>
            </a:r>
            <a:r>
              <a:rPr lang="en-US" sz="2400" b="1" dirty="0" err="1">
                <a:latin typeface="Tahoma" pitchFamily="34" charset="0"/>
              </a:rPr>
              <a:t>baharu</a:t>
            </a:r>
            <a:r>
              <a:rPr lang="en-US" sz="2400" b="1" dirty="0">
                <a:latin typeface="Tahoma" pitchFamily="34" charset="0"/>
              </a:rPr>
              <a:t>.</a:t>
            </a:r>
            <a:r>
              <a:rPr lang="en-US" sz="2400" dirty="0">
                <a:latin typeface="Tahoma" pitchFamily="34" charset="0"/>
              </a:rPr>
              <a:t>                          </a:t>
            </a:r>
          </a:p>
          <a:p>
            <a:pPr algn="r"/>
            <a:r>
              <a:rPr lang="en-US" sz="2400" dirty="0">
                <a:latin typeface="Tahoma" pitchFamily="34" charset="0"/>
              </a:rPr>
              <a:t>                                     </a:t>
            </a:r>
            <a:r>
              <a:rPr lang="en-US" sz="1400" dirty="0">
                <a:latin typeface="Tahoma" pitchFamily="34" charset="0"/>
              </a:rPr>
              <a:t>…..</a:t>
            </a:r>
            <a:r>
              <a:rPr lang="en-US" sz="1400" b="1" dirty="0">
                <a:latin typeface="Tahoma" pitchFamily="34" charset="0"/>
              </a:rPr>
              <a:t>Tan Sri </a:t>
            </a:r>
            <a:r>
              <a:rPr lang="en-US" sz="1400" b="1" dirty="0" err="1">
                <a:latin typeface="Tahoma" pitchFamily="34" charset="0"/>
              </a:rPr>
              <a:t>Dato</a:t>
            </a:r>
            <a:r>
              <a:rPr lang="en-US" sz="1400" b="1" dirty="0">
                <a:latin typeface="Tahoma" pitchFamily="34" charset="0"/>
              </a:rPr>
              <a:t> Dr Wan </a:t>
            </a:r>
            <a:r>
              <a:rPr lang="en-US" sz="1400" b="1" dirty="0" err="1">
                <a:latin typeface="Tahoma" pitchFamily="34" charset="0"/>
              </a:rPr>
              <a:t>Zahid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Mohd</a:t>
            </a:r>
            <a:r>
              <a:rPr lang="en-US" sz="1400" b="1" dirty="0">
                <a:latin typeface="Tahoma" pitchFamily="34" charset="0"/>
              </a:rPr>
              <a:t> </a:t>
            </a:r>
            <a:r>
              <a:rPr lang="en-US" sz="1400" b="1" dirty="0" err="1">
                <a:latin typeface="Tahoma" pitchFamily="34" charset="0"/>
              </a:rPr>
              <a:t>Nordin</a:t>
            </a:r>
            <a:endParaRPr lang="en-US" sz="14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04_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0298" y="1295400"/>
            <a:ext cx="8214102" cy="4572000"/>
          </a:xfrm>
          <a:prstGeom prst="rect">
            <a:avLst/>
          </a:prstGeom>
        </p:spPr>
      </p:pic>
      <p:sp>
        <p:nvSpPr>
          <p:cNvPr id="7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1219200" y="762000"/>
            <a:ext cx="68580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Kerjasama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2209800" y="4876800"/>
            <a:ext cx="4876800" cy="8001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Satu</a:t>
            </a:r>
            <a:r>
              <a:rPr lang="en-US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Hati</a:t>
            </a:r>
            <a:endParaRPr lang="en-US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057400" y="5791200"/>
            <a:ext cx="52578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Satu</a:t>
            </a:r>
            <a:r>
              <a:rPr lang="en-US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Suara</a:t>
            </a:r>
            <a:r>
              <a:rPr lang="en-US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Satu</a:t>
            </a:r>
            <a:r>
              <a:rPr lang="en-US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Tindakan</a:t>
            </a:r>
            <a:endParaRPr lang="en-US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57400" y="21336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    </a:t>
            </a:r>
            <a:r>
              <a:rPr lang="en-US" sz="3600" b="1" dirty="0">
                <a:solidFill>
                  <a:schemeClr val="folHlink"/>
                </a:solidFill>
              </a:rPr>
              <a:t>SEKIAN</a:t>
            </a: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057400" y="2590800"/>
            <a:ext cx="52578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Impact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678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FOKUS PEMBENTANGAN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5800" y="1828800"/>
            <a:ext cx="7848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Pengenalan</a:t>
            </a:r>
            <a:endParaRPr lang="en-US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Punca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Kuasa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342900" indent="-342900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Standard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Kualiti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Pendidikan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Malaysia (SKPM)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2010</a:t>
            </a:r>
          </a:p>
          <a:p>
            <a:pPr marL="342900" indent="-342900"/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lang="en-US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Penyediaan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Rancangan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Pelajaran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Harian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(RPH)</a:t>
            </a:r>
          </a:p>
          <a:p>
            <a:pPr marL="342900" indent="-342900"/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</a:t>
            </a:r>
            <a:r>
              <a:rPr lang="en-US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Penutup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/>
            <a:endParaRPr lang="en-US" sz="2400" dirty="0"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14400" y="1143000"/>
            <a:ext cx="7804150" cy="22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sv-S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PUNCA KUASA</a:t>
            </a:r>
          </a:p>
          <a:p>
            <a:pPr algn="ctr">
              <a:lnSpc>
                <a:spcPct val="80000"/>
              </a:lnSpc>
            </a:pPr>
            <a:r>
              <a:rPr lang="sv-SE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(SEKSYEN 117 – 134)</a:t>
            </a:r>
          </a:p>
          <a:p>
            <a:pPr algn="ctr">
              <a:lnSpc>
                <a:spcPct val="80000"/>
              </a:lnSpc>
            </a:pPr>
            <a:endParaRPr lang="sv-SE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sv-SE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TANGGUNGJAWAB</a:t>
            </a:r>
            <a:r>
              <a:rPr lang="sv-SE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KUASA, FUNGSI DAN BIDANG TUGAS KETUA NAZIR SEKOLAH DAN NAZIR SEKOLAH DALAM  AKTA PENDIDIKAN </a:t>
            </a:r>
            <a:endParaRPr lang="sv-SE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sv-SE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1996 </a:t>
            </a:r>
            <a:r>
              <a:rPr lang="sv-SE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(AKTA 550)  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3886200"/>
            <a:ext cx="7848600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Char char="•"/>
            </a:pPr>
            <a:r>
              <a:rPr lang="sv-SE" sz="24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 Seksyen 117(a)</a:t>
            </a:r>
            <a:r>
              <a:rPr lang="sv-SE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 Ketua Nazir Sekolah bertanggungjawab dengan kerjasama mana-mana pihak yang berkuasa yang dilantik oleh Menteri bagi </a:t>
            </a:r>
            <a:r>
              <a:rPr lang="sv-SE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memastikan bahawa </a:t>
            </a:r>
            <a:r>
              <a:rPr lang="sv-SE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TARAF PENGAJARAN YANG MEMUASKAN DIWUJUDKAN DAN DI KEKALKAN</a:t>
            </a:r>
            <a:r>
              <a:rPr lang="sv-SE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 institusi pendidikan</a:t>
            </a:r>
            <a:r>
              <a:rPr lang="sv-SE" sz="2400" dirty="0"/>
              <a:t> </a:t>
            </a:r>
            <a:endParaRPr lang="en-US" sz="2400" dirty="0"/>
          </a:p>
          <a:p>
            <a:pPr>
              <a:lnSpc>
                <a:spcPct val="80000"/>
              </a:lnSpc>
              <a:buFontTx/>
              <a:buChar char="•"/>
            </a:pP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546636"/>
            <a:ext cx="762000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85738" indent="-185738" algn="ctr">
              <a:lnSpc>
                <a:spcPct val="80000"/>
              </a:lnSpc>
              <a:tabLst>
                <a:tab pos="1028700" algn="l"/>
              </a:tabLst>
            </a:pPr>
            <a:r>
              <a:rPr lang="sv-SE" sz="2000" b="1" dirty="0"/>
              <a:t>   </a:t>
            </a:r>
            <a:endParaRPr lang="sv-SE" sz="1600" dirty="0"/>
          </a:p>
          <a:p>
            <a:pPr marL="185738" indent="-185738">
              <a:lnSpc>
                <a:spcPct val="80000"/>
              </a:lnSpc>
              <a:buFontTx/>
              <a:buChar char="•"/>
              <a:tabLst>
                <a:tab pos="1028700" algn="l"/>
              </a:tabLst>
            </a:pPr>
            <a:endParaRPr lang="sv-SE" sz="2000" dirty="0"/>
          </a:p>
          <a:p>
            <a:pPr marL="185738" indent="-185738" algn="just">
              <a:lnSpc>
                <a:spcPct val="80000"/>
              </a:lnSpc>
              <a:buFontTx/>
              <a:buChar char="•"/>
              <a:tabLst>
                <a:tab pos="1028700" algn="l"/>
              </a:tabLst>
            </a:pPr>
            <a:r>
              <a:rPr lang="sv-SE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Seksyen 118</a:t>
            </a:r>
            <a:r>
              <a:rPr lang="sv-SE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Ketua Nazir atau Nazir Sekolah boleh </a:t>
            </a:r>
            <a:r>
              <a:rPr lang="sv-SE" sz="28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MEMBERIKAN NASIHAT</a:t>
            </a:r>
            <a:r>
              <a:rPr lang="sv-SE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kepada pengelola atau mana-mana orang lain yang bertanggungjawab ke atas pengurusan sesuatu institusi pendidikan dan kepada guru-guru </a:t>
            </a:r>
            <a:r>
              <a:rPr lang="sv-SE" sz="28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tentang perkara yang berhubungan  dengan pengajaran dan kaedah pengajaran</a:t>
            </a:r>
            <a:r>
              <a:rPr lang="sv-SE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85738" indent="-185738">
              <a:lnSpc>
                <a:spcPct val="80000"/>
              </a:lnSpc>
              <a:buFontTx/>
              <a:buChar char="•"/>
              <a:tabLst>
                <a:tab pos="1028700" algn="l"/>
              </a:tabLst>
            </a:pPr>
            <a:endParaRPr lang="sv-SE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1600200"/>
            <a:ext cx="77724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5738" indent="-185738" algn="ctr">
              <a:lnSpc>
                <a:spcPct val="80000"/>
              </a:lnSpc>
              <a:tabLst>
                <a:tab pos="1028700" algn="l"/>
              </a:tabLst>
            </a:pPr>
            <a:r>
              <a:rPr lang="sv-SE" sz="2000" b="1" dirty="0"/>
              <a:t>   </a:t>
            </a:r>
          </a:p>
          <a:p>
            <a:pPr marL="185738" indent="-185738" algn="ctr">
              <a:lnSpc>
                <a:spcPct val="80000"/>
              </a:lnSpc>
              <a:tabLst>
                <a:tab pos="1028700" algn="l"/>
              </a:tabLst>
            </a:pPr>
            <a:endParaRPr lang="sv-SE" sz="2000" dirty="0"/>
          </a:p>
          <a:p>
            <a:pPr marL="185738" indent="-185738" algn="just">
              <a:lnSpc>
                <a:spcPct val="80000"/>
              </a:lnSpc>
              <a:buFontTx/>
              <a:buChar char="•"/>
              <a:tabLst>
                <a:tab pos="1028700" algn="l"/>
              </a:tabLst>
            </a:pPr>
            <a:r>
              <a:rPr lang="sv-SE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Sub-Seksyen 120(1)</a:t>
            </a:r>
            <a:r>
              <a:rPr lang="sv-SE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Ketua Nazir hendaklah </a:t>
            </a:r>
            <a:r>
              <a:rPr lang="sv-SE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MENGEMUKAKAN SUATU LAPORAN</a:t>
            </a:r>
            <a:r>
              <a:rPr lang="sv-SE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kepada Menteri tentang tiap-tiap institusi pendidikan yang diperiksanya menurut seksyen 117, dan jika laporan itu dibuat oleh Nazir Sekolah, dia hendaklah mengendorskan apa-apa ulasan yang disifatkannya sesuai pada laporan itu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656081"/>
            <a:ext cx="7772400" cy="57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85738" indent="-185738" algn="ctr">
              <a:lnSpc>
                <a:spcPct val="80000"/>
              </a:lnSpc>
              <a:tabLst>
                <a:tab pos="1028700" algn="l"/>
              </a:tabLst>
            </a:pPr>
            <a:r>
              <a:rPr lang="sv-SE" sz="2000" b="1" dirty="0"/>
              <a:t>   </a:t>
            </a:r>
          </a:p>
          <a:p>
            <a:pPr marL="185738" indent="-185738" algn="ctr">
              <a:lnSpc>
                <a:spcPct val="80000"/>
              </a:lnSpc>
              <a:tabLst>
                <a:tab pos="1028700" algn="l"/>
              </a:tabLst>
            </a:pPr>
            <a:endParaRPr lang="sv-SE" sz="2000" dirty="0"/>
          </a:p>
          <a:p>
            <a:pPr marL="185738" indent="-185738">
              <a:lnSpc>
                <a:spcPct val="80000"/>
              </a:lnSpc>
              <a:buFontTx/>
              <a:buChar char="•"/>
              <a:tabLst>
                <a:tab pos="1028700" algn="l"/>
              </a:tabLst>
            </a:pPr>
            <a:r>
              <a:rPr lang="sv-SE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Seksyen 134</a:t>
            </a:r>
            <a:r>
              <a:rPr lang="sv-SE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Kesalahan dan penalti berhubungan dengan Nazir</a:t>
            </a:r>
          </a:p>
          <a:p>
            <a:pPr marL="185738" indent="-185738">
              <a:lnSpc>
                <a:spcPct val="80000"/>
              </a:lnSpc>
              <a:tabLst>
                <a:tab pos="1028700" algn="l"/>
              </a:tabLst>
            </a:pPr>
            <a:endParaRPr lang="sv-SE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85738" indent="-185738" algn="just">
              <a:lnSpc>
                <a:spcPct val="80000"/>
              </a:lnSpc>
              <a:tabLst>
                <a:tab pos="1028700" algn="l"/>
              </a:tabLst>
            </a:pPr>
            <a:r>
              <a:rPr lang="sv-SE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Seseorang </a:t>
            </a:r>
            <a:r>
              <a:rPr lang="sv-SE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yang</a:t>
            </a:r>
          </a:p>
          <a:p>
            <a:pPr marL="185738" indent="-185738" algn="just">
              <a:lnSpc>
                <a:spcPct val="80000"/>
              </a:lnSpc>
              <a:tabLst>
                <a:tab pos="1028700" algn="l"/>
              </a:tabLst>
            </a:pPr>
            <a:r>
              <a:rPr lang="sv-SE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(a)menghalang dan menggendalakan KN atau NS dalam menjalankan mana-mana kuasa yang diberikan kepadanya oleh seksyen 121;</a:t>
            </a:r>
          </a:p>
          <a:p>
            <a:pPr marL="185738" indent="-185738" algn="just">
              <a:lnSpc>
                <a:spcPct val="80000"/>
              </a:lnSpc>
              <a:tabLst>
                <a:tab pos="1028700" algn="l"/>
              </a:tabLst>
            </a:pPr>
            <a:r>
              <a:rPr lang="sv-SE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(b)enggan mengemukakan mana-mana jadual waktu, sukatan pelajaran, rekod, buku, bahan, dokumen atau barang, atau enggan memberikan maklumat dengan melanggar subperenggan 121(b)(ii); atau</a:t>
            </a:r>
          </a:p>
          <a:p>
            <a:pPr marL="185738" indent="-185738" algn="just">
              <a:lnSpc>
                <a:spcPct val="80000"/>
              </a:lnSpc>
              <a:tabLst>
                <a:tab pos="1028700" algn="l"/>
              </a:tabLst>
            </a:pPr>
            <a:r>
              <a:rPr lang="sv-SE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(c)memberikan apa-apa maklumat yang palsu dalam apa-apa perkara yang material atau yang dia tahu adalah palsu atau yang dia tidak percayai adalah benar,</a:t>
            </a:r>
          </a:p>
          <a:p>
            <a:pPr marL="185738" indent="-185738" algn="just">
              <a:lnSpc>
                <a:spcPct val="80000"/>
              </a:lnSpc>
              <a:tabLst>
                <a:tab pos="1028700" algn="l"/>
              </a:tabLst>
            </a:pPr>
            <a:endParaRPr lang="sv-SE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85738" indent="-185738" algn="just">
              <a:lnSpc>
                <a:spcPct val="80000"/>
              </a:lnSpc>
              <a:tabLst>
                <a:tab pos="1028700" algn="l"/>
              </a:tabLst>
            </a:pPr>
            <a:r>
              <a:rPr lang="sv-SE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adalah melakukan suatu kesalahan dan boleh, apabila disabitkan, didenda tidak melebihi tiga puluh ribu ringgit atau dipenjarakan selama tempoh tidak melebihi dua tahun atau kedua-duanya sekali</a:t>
            </a:r>
          </a:p>
          <a:p>
            <a:pPr marL="185738" indent="-185738">
              <a:lnSpc>
                <a:spcPct val="80000"/>
              </a:lnSpc>
              <a:tabLst>
                <a:tab pos="1028700" algn="l"/>
              </a:tabLst>
            </a:pPr>
            <a:endParaRPr lang="sv-SE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-457200"/>
            <a:ext cx="9448800" cy="7315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9906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PERATURAN BERKAITAN DENGAN REKOD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MENGAJAR</a:t>
            </a:r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8534400" cy="3231654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/>
              <a:t>Peraturan-Peraturan</a:t>
            </a:r>
            <a:r>
              <a:rPr lang="en-US" sz="2400" b="1" dirty="0"/>
              <a:t> </a:t>
            </a:r>
            <a:r>
              <a:rPr lang="en-US" sz="2400" b="1" dirty="0" err="1"/>
              <a:t>Pendidikan</a:t>
            </a:r>
            <a:r>
              <a:rPr lang="en-US" sz="2400" b="1" dirty="0"/>
              <a:t> (</a:t>
            </a:r>
            <a:r>
              <a:rPr lang="en-US" sz="2400" b="1" dirty="0" err="1"/>
              <a:t>Kurikulum</a:t>
            </a:r>
            <a:r>
              <a:rPr lang="en-US" sz="2400" b="1" dirty="0"/>
              <a:t> </a:t>
            </a:r>
            <a:r>
              <a:rPr lang="en-US" sz="2400" b="1" dirty="0" err="1"/>
              <a:t>Kebangsaan</a:t>
            </a:r>
            <a:r>
              <a:rPr lang="en-US" sz="2400" b="1" dirty="0"/>
              <a:t>) 1997: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err="1"/>
              <a:t>Perkara</a:t>
            </a:r>
            <a:r>
              <a:rPr lang="en-US" sz="2000" b="1" dirty="0"/>
              <a:t> 8: </a:t>
            </a:r>
            <a:r>
              <a:rPr lang="en-US" sz="2000" b="1" dirty="0" err="1"/>
              <a:t>Buku</a:t>
            </a:r>
            <a:r>
              <a:rPr lang="en-US" sz="2000" b="1" dirty="0"/>
              <a:t> </a:t>
            </a:r>
            <a:r>
              <a:rPr lang="en-US" sz="2000" b="1" dirty="0" err="1"/>
              <a:t>Rekod</a:t>
            </a:r>
            <a:r>
              <a:rPr lang="en-US" sz="2000" b="1" dirty="0"/>
              <a:t> Guru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b="1" dirty="0" err="1"/>
              <a:t>Seseorang</a:t>
            </a:r>
            <a:r>
              <a:rPr lang="en-US" sz="2000" b="1" dirty="0"/>
              <a:t> guru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dirty="0" err="1"/>
              <a:t>sekolah</a:t>
            </a:r>
            <a:r>
              <a:rPr lang="en-US" sz="2000" b="1" dirty="0"/>
              <a:t>, </a:t>
            </a:r>
            <a:r>
              <a:rPr lang="en-US" sz="2000" b="1" dirty="0" err="1"/>
              <a:t>kecuali</a:t>
            </a:r>
            <a:r>
              <a:rPr lang="en-US" sz="2000" b="1" dirty="0"/>
              <a:t> </a:t>
            </a:r>
            <a:r>
              <a:rPr lang="en-US" sz="2000" b="1" dirty="0" err="1"/>
              <a:t>sekolah</a:t>
            </a:r>
            <a:r>
              <a:rPr lang="en-US" sz="2000" b="1" dirty="0"/>
              <a:t> </a:t>
            </a:r>
            <a:r>
              <a:rPr lang="en-US" sz="2000" b="1" dirty="0" err="1"/>
              <a:t>gaya</a:t>
            </a:r>
            <a:r>
              <a:rPr lang="en-US" sz="2000" b="1" dirty="0"/>
              <a:t> pos </a:t>
            </a:r>
            <a:r>
              <a:rPr lang="en-US" sz="2000" b="1" dirty="0" err="1"/>
              <a:t>atau</a:t>
            </a:r>
            <a:r>
              <a:rPr lang="en-US" sz="2000" b="1" dirty="0"/>
              <a:t> PJJ, </a:t>
            </a:r>
            <a:r>
              <a:rPr lang="en-US" sz="2000" b="1" u="sng" dirty="0" err="1"/>
              <a:t>hendaklah</a:t>
            </a:r>
            <a:r>
              <a:rPr lang="en-US" sz="2000" b="1" dirty="0"/>
              <a:t> </a:t>
            </a:r>
            <a:r>
              <a:rPr lang="en-US" sz="2000" b="1" dirty="0" err="1"/>
              <a:t>menyimpan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menyenggara</a:t>
            </a:r>
            <a:r>
              <a:rPr lang="en-US" sz="2000" b="1" dirty="0"/>
              <a:t> </a:t>
            </a:r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dirty="0" err="1"/>
              <a:t>buku</a:t>
            </a:r>
            <a:r>
              <a:rPr lang="en-US" sz="2000" b="1" dirty="0"/>
              <a:t> </a:t>
            </a:r>
            <a:r>
              <a:rPr lang="en-US" sz="2000" b="1" dirty="0" err="1"/>
              <a:t>rekod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mana</a:t>
            </a:r>
            <a:r>
              <a:rPr lang="en-US" sz="2000" b="1" dirty="0"/>
              <a:t> </a:t>
            </a:r>
            <a:r>
              <a:rPr lang="en-US" sz="2000" b="1" dirty="0" err="1"/>
              <a:t>hendaklah</a:t>
            </a:r>
            <a:r>
              <a:rPr lang="en-US" sz="2000" b="1" dirty="0"/>
              <a:t> </a:t>
            </a:r>
            <a:r>
              <a:rPr lang="en-US" sz="2000" b="1" u="sng" dirty="0" err="1"/>
              <a:t>direkod</a:t>
            </a:r>
            <a:r>
              <a:rPr lang="en-US" sz="2000" b="1" u="sng" dirty="0"/>
              <a:t> </a:t>
            </a:r>
            <a:r>
              <a:rPr lang="en-US" sz="2000" b="1" dirty="0" err="1"/>
              <a:t>olehnya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lewat</a:t>
            </a:r>
            <a:r>
              <a:rPr lang="en-US" sz="2000" b="1" dirty="0"/>
              <a:t> </a:t>
            </a:r>
            <a:r>
              <a:rPr lang="en-US" sz="2000" b="1" dirty="0" err="1"/>
              <a:t>daripada</a:t>
            </a:r>
            <a:r>
              <a:rPr lang="en-US" sz="2000" b="1" dirty="0"/>
              <a:t> </a:t>
            </a:r>
            <a:r>
              <a:rPr lang="en-US" sz="2000" b="1" dirty="0" err="1"/>
              <a:t>hari</a:t>
            </a:r>
            <a:r>
              <a:rPr lang="en-US" sz="2000" b="1" dirty="0"/>
              <a:t> </a:t>
            </a:r>
            <a:r>
              <a:rPr lang="en-US" sz="2000" b="1" dirty="0" err="1"/>
              <a:t>akhir</a:t>
            </a:r>
            <a:r>
              <a:rPr lang="en-US" sz="2000" b="1" dirty="0"/>
              <a:t> </a:t>
            </a:r>
            <a:r>
              <a:rPr lang="en-US" sz="2000" b="1" dirty="0" err="1"/>
              <a:t>persekolahan</a:t>
            </a:r>
            <a:r>
              <a:rPr lang="en-US" sz="2000" b="1" dirty="0"/>
              <a:t> </a:t>
            </a:r>
            <a:r>
              <a:rPr lang="en-US" sz="2000" b="1" dirty="0" err="1"/>
              <a:t>setiap</a:t>
            </a:r>
            <a:r>
              <a:rPr lang="en-US" sz="2000" b="1" dirty="0"/>
              <a:t> </a:t>
            </a:r>
            <a:r>
              <a:rPr lang="en-US" sz="2000" b="1" dirty="0" err="1"/>
              <a:t>minggu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dirty="0" err="1"/>
              <a:t>penggal</a:t>
            </a:r>
            <a:r>
              <a:rPr lang="en-US" sz="2000" b="1" dirty="0"/>
              <a:t> </a:t>
            </a:r>
            <a:r>
              <a:rPr lang="en-US" sz="2000" b="1" dirty="0" err="1"/>
              <a:t>persekolahan</a:t>
            </a:r>
            <a:r>
              <a:rPr lang="en-US" sz="2000" b="1" dirty="0"/>
              <a:t>, </a:t>
            </a:r>
            <a:r>
              <a:rPr lang="en-US" sz="2000" b="1" dirty="0" err="1"/>
              <a:t>bahagian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bahagian-bahagian</a:t>
            </a:r>
            <a:r>
              <a:rPr lang="en-US" sz="2000" b="1" dirty="0"/>
              <a:t> </a:t>
            </a:r>
            <a:r>
              <a:rPr lang="en-US" sz="2000" b="1" dirty="0" err="1"/>
              <a:t>sukatan</a:t>
            </a:r>
            <a:r>
              <a:rPr lang="en-US" sz="2000" b="1" dirty="0"/>
              <a:t> </a:t>
            </a:r>
            <a:r>
              <a:rPr lang="en-US" sz="2000" b="1" dirty="0" err="1"/>
              <a:t>pelajaran</a:t>
            </a:r>
            <a:r>
              <a:rPr lang="en-US" sz="2000" b="1" dirty="0"/>
              <a:t> yang </a:t>
            </a:r>
            <a:r>
              <a:rPr lang="en-US" sz="2000" b="1" dirty="0" err="1"/>
              <a:t>diluluskan</a:t>
            </a:r>
            <a:r>
              <a:rPr lang="en-US" sz="2000" b="1" dirty="0"/>
              <a:t> yang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diajar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minggu</a:t>
            </a:r>
            <a:r>
              <a:rPr lang="en-US" sz="2000" b="1" dirty="0"/>
              <a:t> </a:t>
            </a:r>
            <a:r>
              <a:rPr lang="en-US" sz="2000" b="1" dirty="0" err="1"/>
              <a:t>berikutnya</a:t>
            </a:r>
            <a:r>
              <a:rPr lang="en-US" sz="2000" b="1" dirty="0"/>
              <a:t> </a:t>
            </a:r>
            <a:r>
              <a:rPr lang="en-US" sz="2000" b="1" dirty="0" err="1"/>
              <a:t>berkaitan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dirty="0" err="1"/>
              <a:t>mata</a:t>
            </a:r>
            <a:r>
              <a:rPr lang="en-US" sz="2000" b="1" dirty="0"/>
              <a:t> </a:t>
            </a:r>
            <a:r>
              <a:rPr lang="en-US" sz="2000" b="1" dirty="0" err="1"/>
              <a:t>pelajaran</a:t>
            </a:r>
            <a:r>
              <a:rPr lang="en-US" sz="2000" b="1" dirty="0"/>
              <a:t>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u="sng" dirty="0" err="1"/>
              <a:t>buku</a:t>
            </a:r>
            <a:r>
              <a:rPr lang="en-US" sz="2000" b="1" u="sng" dirty="0"/>
              <a:t> </a:t>
            </a:r>
            <a:r>
              <a:rPr lang="en-US" sz="2000" b="1" u="sng" dirty="0" err="1"/>
              <a:t>rekod</a:t>
            </a:r>
            <a:r>
              <a:rPr lang="en-US" sz="2000" b="1" u="sng" dirty="0"/>
              <a:t> </a:t>
            </a:r>
            <a:r>
              <a:rPr lang="en-US" sz="2000" b="1" u="sng" dirty="0" err="1"/>
              <a:t>hendaklah</a:t>
            </a:r>
            <a:r>
              <a:rPr lang="en-US" sz="2000" b="1" u="sng" dirty="0"/>
              <a:t> </a:t>
            </a:r>
            <a:r>
              <a:rPr lang="en-US" sz="2000" b="1" u="sng" dirty="0" err="1"/>
              <a:t>dengan</a:t>
            </a:r>
            <a:r>
              <a:rPr lang="en-US" sz="2000" b="1" u="sng" dirty="0"/>
              <a:t> </a:t>
            </a:r>
            <a:r>
              <a:rPr lang="en-US" sz="2000" b="1" u="sng" dirty="0" err="1"/>
              <a:t>serta-merta</a:t>
            </a:r>
            <a:r>
              <a:rPr lang="en-US" sz="2000" b="1" u="sng" dirty="0"/>
              <a:t> </a:t>
            </a:r>
            <a:r>
              <a:rPr lang="en-US" sz="2000" b="1" u="sng" dirty="0" err="1"/>
              <a:t>diadakan</a:t>
            </a:r>
            <a:r>
              <a:rPr lang="en-US" sz="2000" b="1" u="sng" dirty="0"/>
              <a:t> </a:t>
            </a:r>
            <a:r>
              <a:rPr lang="en-US" sz="2000" b="1" u="sng" dirty="0" err="1"/>
              <a:t>untuk</a:t>
            </a:r>
            <a:r>
              <a:rPr lang="en-US" sz="2000" b="1" u="sng" dirty="0"/>
              <a:t> </a:t>
            </a:r>
            <a:r>
              <a:rPr lang="en-US" sz="2000" b="1" u="sng" dirty="0" err="1"/>
              <a:t>pemeriksaan</a:t>
            </a:r>
            <a:r>
              <a:rPr lang="en-US" sz="2000" b="1" dirty="0">
                <a:solidFill>
                  <a:schemeClr val="tx2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3C37-139D-4E59-B0B7-7CF65EE4DF7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838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PERATURAN BERKAITAN DENGAN REKOD MENGAJAR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534400" cy="4616648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/>
              <a:t>Peraturan-Peraturan</a:t>
            </a:r>
            <a:r>
              <a:rPr lang="en-US" sz="2400" b="1" dirty="0"/>
              <a:t> </a:t>
            </a:r>
            <a:r>
              <a:rPr lang="en-US" sz="2400" b="1" dirty="0" err="1"/>
              <a:t>Pendidikan</a:t>
            </a:r>
            <a:r>
              <a:rPr lang="en-US" sz="2400" b="1" dirty="0"/>
              <a:t> (</a:t>
            </a:r>
            <a:r>
              <a:rPr lang="en-US" sz="2400" b="1" dirty="0" err="1"/>
              <a:t>Kurikulum</a:t>
            </a:r>
            <a:r>
              <a:rPr lang="en-US" sz="2400" b="1" dirty="0"/>
              <a:t> </a:t>
            </a:r>
            <a:r>
              <a:rPr lang="en-US" sz="2400" b="1" dirty="0" err="1"/>
              <a:t>Kebangsaan</a:t>
            </a:r>
            <a:r>
              <a:rPr lang="en-US" sz="2400" b="1" dirty="0"/>
              <a:t>) 1997: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err="1"/>
              <a:t>Perkara</a:t>
            </a:r>
            <a:r>
              <a:rPr lang="en-US" sz="2000" b="1" dirty="0"/>
              <a:t> 11: </a:t>
            </a:r>
            <a:r>
              <a:rPr lang="en-US" sz="2000" b="1" dirty="0" err="1"/>
              <a:t>Penalti</a:t>
            </a:r>
            <a:endParaRPr lang="en-US" sz="2000" b="1" dirty="0"/>
          </a:p>
          <a:p>
            <a:pPr algn="just" eaLnBrk="0" hangingPunct="0">
              <a:spcBef>
                <a:spcPct val="50000"/>
              </a:spcBef>
            </a:pPr>
            <a:r>
              <a:rPr lang="en-US" sz="2000" b="1" dirty="0"/>
              <a:t>(1) </a:t>
            </a:r>
            <a:r>
              <a:rPr lang="en-US" sz="2000" b="1" dirty="0" err="1"/>
              <a:t>Seseorang</a:t>
            </a:r>
            <a:r>
              <a:rPr lang="en-US" sz="2000" b="1" dirty="0"/>
              <a:t> guru </a:t>
            </a:r>
            <a:r>
              <a:rPr lang="en-US" sz="2000" b="1" dirty="0" err="1"/>
              <a:t>hendaklah</a:t>
            </a:r>
            <a:r>
              <a:rPr lang="en-US" sz="2000" b="1" dirty="0"/>
              <a:t> </a:t>
            </a:r>
            <a:r>
              <a:rPr lang="en-US" sz="2000" b="1" dirty="0" err="1"/>
              <a:t>mengajar</a:t>
            </a:r>
            <a:r>
              <a:rPr lang="en-US" sz="2000" b="1" dirty="0"/>
              <a:t> </a:t>
            </a:r>
            <a:r>
              <a:rPr lang="en-US" sz="2000" b="1" dirty="0" err="1"/>
              <a:t>mengikut</a:t>
            </a:r>
            <a:r>
              <a:rPr lang="en-US" sz="2000" b="1" dirty="0"/>
              <a:t> </a:t>
            </a:r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dirty="0" err="1"/>
              <a:t>sukatan</a:t>
            </a:r>
            <a:r>
              <a:rPr lang="en-US" sz="2000" b="1" dirty="0"/>
              <a:t> </a:t>
            </a:r>
            <a:r>
              <a:rPr lang="en-US" sz="2000" b="1" dirty="0" err="1"/>
              <a:t>pelajaran</a:t>
            </a:r>
            <a:r>
              <a:rPr lang="en-US" sz="2000" b="1" dirty="0"/>
              <a:t> yang </a:t>
            </a:r>
            <a:r>
              <a:rPr lang="en-US" sz="2000" b="1" dirty="0" err="1"/>
              <a:t>diluluskan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dirty="0" err="1"/>
              <a:t>jadual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r>
              <a:rPr lang="en-US" sz="2000" b="1" dirty="0"/>
              <a:t> yang </a:t>
            </a:r>
            <a:r>
              <a:rPr lang="en-US" sz="2000" b="1" dirty="0" err="1"/>
              <a:t>diluluskan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mana-mana</a:t>
            </a:r>
            <a:r>
              <a:rPr lang="en-US" sz="2000" b="1" dirty="0"/>
              <a:t> guru yang </a:t>
            </a:r>
            <a:r>
              <a:rPr lang="en-US" sz="2000" b="1" dirty="0" err="1"/>
              <a:t>mengajar</a:t>
            </a:r>
            <a:r>
              <a:rPr lang="en-US" sz="2000" b="1" dirty="0"/>
              <a:t> </a:t>
            </a:r>
            <a:r>
              <a:rPr lang="en-US" sz="2000" b="1" dirty="0" err="1"/>
              <a:t>murid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mana-mana</a:t>
            </a:r>
            <a:r>
              <a:rPr lang="en-US" sz="2000" b="1" dirty="0"/>
              <a:t> </a:t>
            </a:r>
            <a:r>
              <a:rPr lang="en-US" sz="2000" b="1" dirty="0" err="1"/>
              <a:t>orang</a:t>
            </a:r>
            <a:r>
              <a:rPr lang="en-US" sz="2000" b="1" dirty="0"/>
              <a:t> yang </a:t>
            </a:r>
            <a:r>
              <a:rPr lang="en-US" sz="2000" b="1" dirty="0" err="1"/>
              <a:t>membenarkan</a:t>
            </a:r>
            <a:r>
              <a:rPr lang="en-US" sz="2000" b="1" dirty="0"/>
              <a:t> </a:t>
            </a:r>
            <a:r>
              <a:rPr lang="en-US" sz="2000" b="1" dirty="0" err="1"/>
              <a:t>seseorang</a:t>
            </a:r>
            <a:r>
              <a:rPr lang="en-US" sz="2000" b="1" dirty="0"/>
              <a:t> guru </a:t>
            </a:r>
            <a:r>
              <a:rPr lang="en-US" sz="2000" b="1" dirty="0" err="1"/>
              <a:t>mengajar</a:t>
            </a:r>
            <a:r>
              <a:rPr lang="en-US" sz="2000" b="1" dirty="0"/>
              <a:t> </a:t>
            </a:r>
            <a:r>
              <a:rPr lang="en-US" sz="2000" b="1" dirty="0" err="1"/>
              <a:t>murid</a:t>
            </a:r>
            <a:r>
              <a:rPr lang="en-US" sz="2000" b="1" dirty="0"/>
              <a:t> </a:t>
            </a:r>
            <a:r>
              <a:rPr lang="en-US" sz="2000" b="1" dirty="0" err="1"/>
              <a:t>melainkan</a:t>
            </a:r>
            <a:r>
              <a:rPr lang="en-US" sz="2000" b="1" dirty="0"/>
              <a:t> </a:t>
            </a:r>
            <a:r>
              <a:rPr lang="en-US" sz="2000" b="1" dirty="0" err="1"/>
              <a:t>daripada</a:t>
            </a:r>
            <a:r>
              <a:rPr lang="en-US" sz="2000" b="1" dirty="0"/>
              <a:t> </a:t>
            </a:r>
            <a:r>
              <a:rPr lang="en-US" sz="2000" b="1" dirty="0" err="1"/>
              <a:t>mengikut</a:t>
            </a:r>
            <a:r>
              <a:rPr lang="en-US" sz="2000" b="1" dirty="0"/>
              <a:t> </a:t>
            </a:r>
            <a:r>
              <a:rPr lang="en-US" sz="2000" b="1" dirty="0" err="1"/>
              <a:t>sukatan</a:t>
            </a:r>
            <a:r>
              <a:rPr lang="en-US" sz="2000" b="1" dirty="0"/>
              <a:t> </a:t>
            </a:r>
            <a:r>
              <a:rPr lang="en-US" sz="2000" b="1" dirty="0" err="1"/>
              <a:t>pelajaran</a:t>
            </a:r>
            <a:r>
              <a:rPr lang="en-US" sz="2000" b="1" dirty="0"/>
              <a:t> yang </a:t>
            </a:r>
            <a:r>
              <a:rPr lang="en-US" sz="2000" b="1" dirty="0" err="1"/>
              <a:t>diluluskan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jadual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r>
              <a:rPr lang="en-US" sz="2000" b="1" dirty="0"/>
              <a:t> yang </a:t>
            </a:r>
            <a:r>
              <a:rPr lang="en-US" sz="2000" b="1" dirty="0" err="1"/>
              <a:t>diluluskan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melakukan</a:t>
            </a:r>
            <a:r>
              <a:rPr lang="en-US" sz="2000" b="1" dirty="0"/>
              <a:t> </a:t>
            </a:r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dirty="0" err="1"/>
              <a:t>kesalahan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apabila</a:t>
            </a:r>
            <a:r>
              <a:rPr lang="en-US" sz="2000" b="1" dirty="0"/>
              <a:t> </a:t>
            </a:r>
            <a:r>
              <a:rPr lang="en-US" sz="2000" b="1" dirty="0" err="1"/>
              <a:t>disabitkan</a:t>
            </a:r>
            <a:r>
              <a:rPr lang="en-US" sz="2000" b="1" dirty="0"/>
              <a:t> </a:t>
            </a:r>
            <a:r>
              <a:rPr lang="en-US" sz="2000" b="1" dirty="0" err="1"/>
              <a:t>boleh</a:t>
            </a:r>
            <a:r>
              <a:rPr lang="en-US" sz="2000" b="1" dirty="0"/>
              <a:t> </a:t>
            </a:r>
            <a:r>
              <a:rPr lang="en-US" sz="2000" b="1" dirty="0" err="1"/>
              <a:t>didenda</a:t>
            </a:r>
            <a:r>
              <a:rPr lang="en-US" sz="2000" b="1" dirty="0"/>
              <a:t> </a:t>
            </a:r>
            <a:r>
              <a:rPr lang="en-US" sz="2000" b="1" u="sng" dirty="0" err="1"/>
              <a:t>tidak</a:t>
            </a:r>
            <a:r>
              <a:rPr lang="en-US" sz="2000" b="1" u="sng" dirty="0"/>
              <a:t> </a:t>
            </a:r>
            <a:r>
              <a:rPr lang="en-US" sz="2000" b="1" u="sng" dirty="0" err="1"/>
              <a:t>melebihi</a:t>
            </a:r>
            <a:r>
              <a:rPr lang="en-US" sz="2000" b="1" u="sng" dirty="0"/>
              <a:t> lima </a:t>
            </a:r>
            <a:r>
              <a:rPr lang="en-US" sz="2000" b="1" u="sng" dirty="0" err="1"/>
              <a:t>ribu</a:t>
            </a:r>
            <a:r>
              <a:rPr lang="en-US" sz="2000" b="1" u="sng" dirty="0"/>
              <a:t> ringgit </a:t>
            </a:r>
            <a:r>
              <a:rPr lang="en-US" sz="2000" b="1" u="sng" dirty="0" err="1"/>
              <a:t>atau</a:t>
            </a:r>
            <a:r>
              <a:rPr lang="en-US" sz="2000" b="1" u="sng" dirty="0"/>
              <a:t> </a:t>
            </a:r>
            <a:r>
              <a:rPr lang="en-US" sz="2000" b="1" u="sng" dirty="0" err="1"/>
              <a:t>dipenjarakan</a:t>
            </a:r>
            <a:r>
              <a:rPr lang="en-US" sz="2000" b="1" u="sng" dirty="0"/>
              <a:t> </a:t>
            </a:r>
            <a:r>
              <a:rPr lang="en-US" sz="2000" b="1" u="sng" dirty="0" err="1"/>
              <a:t>selama</a:t>
            </a:r>
            <a:r>
              <a:rPr lang="en-US" sz="2000" b="1" u="sng" dirty="0"/>
              <a:t> </a:t>
            </a:r>
            <a:r>
              <a:rPr lang="en-US" sz="2000" b="1" u="sng" dirty="0" err="1"/>
              <a:t>tempoh</a:t>
            </a:r>
            <a:r>
              <a:rPr lang="en-US" sz="2000" b="1" u="sng" dirty="0"/>
              <a:t> </a:t>
            </a:r>
            <a:r>
              <a:rPr lang="en-US" sz="2000" b="1" u="sng" dirty="0" err="1"/>
              <a:t>tidak</a:t>
            </a:r>
            <a:r>
              <a:rPr lang="en-US" sz="2000" b="1" u="sng" dirty="0"/>
              <a:t> </a:t>
            </a:r>
            <a:r>
              <a:rPr lang="en-US" sz="2000" b="1" u="sng" dirty="0" err="1"/>
              <a:t>melebihi</a:t>
            </a:r>
            <a:r>
              <a:rPr lang="en-US" sz="2000" b="1" u="sng" dirty="0"/>
              <a:t> </a:t>
            </a:r>
            <a:r>
              <a:rPr lang="en-US" sz="2000" b="1" u="sng" dirty="0" err="1"/>
              <a:t>tiga</a:t>
            </a:r>
            <a:r>
              <a:rPr lang="en-US" sz="2000" b="1" u="sng" dirty="0"/>
              <a:t> </a:t>
            </a:r>
            <a:r>
              <a:rPr lang="en-US" sz="2000" b="1" u="sng" dirty="0" err="1"/>
              <a:t>bulan</a:t>
            </a:r>
            <a:r>
              <a:rPr lang="en-US" sz="2000" b="1" u="sng" dirty="0"/>
              <a:t> </a:t>
            </a:r>
            <a:r>
              <a:rPr lang="en-US" sz="2000" b="1" u="sng" dirty="0" err="1"/>
              <a:t>atau</a:t>
            </a:r>
            <a:r>
              <a:rPr lang="en-US" sz="2000" b="1" u="sng" dirty="0"/>
              <a:t> </a:t>
            </a:r>
            <a:r>
              <a:rPr lang="en-US" sz="2000" b="1" u="sng" dirty="0" err="1"/>
              <a:t>kedua-duanya</a:t>
            </a:r>
            <a:r>
              <a:rPr lang="en-US" sz="2000" b="1" u="sng" dirty="0"/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b="1" dirty="0"/>
              <a:t>(2) </a:t>
            </a:r>
            <a:r>
              <a:rPr lang="en-US" sz="2000" b="1" dirty="0" err="1"/>
              <a:t>Seseorang</a:t>
            </a:r>
            <a:r>
              <a:rPr lang="en-US" sz="2000" b="1" dirty="0"/>
              <a:t> guru </a:t>
            </a:r>
            <a:r>
              <a:rPr lang="en-US" sz="2000" b="1" dirty="0" err="1"/>
              <a:t>besar</a:t>
            </a:r>
            <a:r>
              <a:rPr lang="en-US" sz="2000" b="1" dirty="0"/>
              <a:t>, </a:t>
            </a:r>
            <a:r>
              <a:rPr lang="en-US" sz="2000" b="1" dirty="0" err="1"/>
              <a:t>pengetua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guru yang </a:t>
            </a:r>
            <a:r>
              <a:rPr lang="en-US" sz="2000" b="1" dirty="0" err="1"/>
              <a:t>melanggar</a:t>
            </a:r>
            <a:r>
              <a:rPr lang="en-US" sz="2000" b="1" dirty="0"/>
              <a:t> </a:t>
            </a:r>
            <a:r>
              <a:rPr lang="en-US" sz="2000" b="1" dirty="0" err="1"/>
              <a:t>peraturan</a:t>
            </a:r>
            <a:r>
              <a:rPr lang="en-US" sz="2000" b="1" dirty="0"/>
              <a:t> 6, 7, 8, 9 </a:t>
            </a:r>
            <a:r>
              <a:rPr lang="en-US" sz="2000" b="1" dirty="0" err="1"/>
              <a:t>atau</a:t>
            </a:r>
            <a:r>
              <a:rPr lang="en-US" sz="2000" b="1" dirty="0"/>
              <a:t> 10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melakukan</a:t>
            </a:r>
            <a:r>
              <a:rPr lang="en-US" sz="2000" b="1" dirty="0"/>
              <a:t> </a:t>
            </a:r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dirty="0" err="1"/>
              <a:t>kesalahan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apabila</a:t>
            </a:r>
            <a:r>
              <a:rPr lang="en-US" sz="2000" b="1" dirty="0"/>
              <a:t> </a:t>
            </a:r>
            <a:r>
              <a:rPr lang="en-US" sz="2000" b="1" dirty="0" err="1"/>
              <a:t>disabitkan</a:t>
            </a:r>
            <a:r>
              <a:rPr lang="en-US" sz="2000" b="1" dirty="0"/>
              <a:t> </a:t>
            </a:r>
            <a:r>
              <a:rPr lang="en-US" sz="2000" b="1" dirty="0" err="1"/>
              <a:t>boleh</a:t>
            </a:r>
            <a:r>
              <a:rPr lang="en-US" sz="2000" b="1" dirty="0"/>
              <a:t> </a:t>
            </a:r>
            <a:r>
              <a:rPr lang="en-US" sz="2000" b="1" dirty="0" err="1"/>
              <a:t>didenda</a:t>
            </a:r>
            <a:r>
              <a:rPr lang="en-US" sz="2000" b="1" dirty="0"/>
              <a:t> </a:t>
            </a:r>
            <a:r>
              <a:rPr lang="en-US" sz="2000" b="1" u="sng" dirty="0" err="1"/>
              <a:t>tidak</a:t>
            </a:r>
            <a:r>
              <a:rPr lang="en-US" sz="2000" b="1" u="sng" dirty="0"/>
              <a:t> </a:t>
            </a:r>
            <a:r>
              <a:rPr lang="en-US" sz="2000" b="1" u="sng" dirty="0" err="1"/>
              <a:t>melebihi</a:t>
            </a:r>
            <a:r>
              <a:rPr lang="en-US" sz="2000" b="1" u="sng" dirty="0"/>
              <a:t> lima </a:t>
            </a:r>
            <a:r>
              <a:rPr lang="en-US" sz="2000" b="1" u="sng" dirty="0" err="1"/>
              <a:t>ratus</a:t>
            </a:r>
            <a:r>
              <a:rPr lang="en-US" sz="2000" b="1" u="sng" dirty="0"/>
              <a:t> ringgit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1028</Words>
  <Application>Microsoft Office PowerPoint</Application>
  <PresentationFormat>On-screen Show (4:3)</PresentationFormat>
  <Paragraphs>203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60</cp:revision>
  <dcterms:created xsi:type="dcterms:W3CDTF">2011-06-02T05:48:58Z</dcterms:created>
  <dcterms:modified xsi:type="dcterms:W3CDTF">2011-06-03T10:03:13Z</dcterms:modified>
</cp:coreProperties>
</file>